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5143500" type="screen16x9"/>
  <p:notesSz cx="6858000" cy="9144000"/>
  <p:embeddedFontLst>
    <p:embeddedFont>
      <p:font typeface="Lobster" charset="-52"/>
      <p:regular r:id="rId14"/>
    </p:embeddedFont>
    <p:embeddedFont>
      <p:font typeface="Nunito" charset="-52"/>
      <p:regular r:id="rId15"/>
      <p:bold r:id="rId16"/>
      <p:italic r:id="rId17"/>
      <p:boldItalic r:id="rId18"/>
    </p:embeddedFont>
    <p:embeddedFont>
      <p:font typeface="Caveat" charset="0"/>
      <p:regular r:id="rId19"/>
      <p:bold r:id="rId20"/>
    </p:embeddedFont>
    <p:embeddedFont>
      <p:font typeface="Calibri" pitchFamily="34"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CF67B01A-0266-4A49-8FA6-7B85904A5F7F}">
  <a:tblStyle styleId="{CF67B01A-0266-4A49-8FA6-7B85904A5F7F}"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varScale="1">
        <p:scale>
          <a:sx n="115" d="100"/>
          <a:sy n="115" d="100"/>
        </p:scale>
        <p:origin x="-282" y="-102"/>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c70027309e_0_14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c70027309e_0_1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c70027309e_0_1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c70027309e_0_1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c70027309e_0_1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c70027309e_0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c70027309e_0_1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c70027309e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c70027309e_0_1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c70027309e_0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c70027309e_0_1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c70027309e_0_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c70027309e_0_1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c70027309e_0_1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c70027352d_0_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c70027352d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c70027352d_0_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c70027352d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c70027309e_0_1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c70027309e_0_1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accent6"/>
        </a:solidFill>
        <a:effectLst/>
      </p:bgPr>
    </p:bg>
    <p:spTree>
      <p:nvGrpSpPr>
        <p:cNvPr id="1" name="Shape 9"/>
        <p:cNvGrpSpPr/>
        <p:nvPr/>
      </p:nvGrpSpPr>
      <p:grpSpPr>
        <a:xfrm>
          <a:off x="0" y="0"/>
          <a:ext cx="0" cy="0"/>
          <a:chOff x="0" y="0"/>
          <a:chExt cx="0" cy="0"/>
        </a:xfrm>
      </p:grpSpPr>
      <p:sp>
        <p:nvSpPr>
          <p:cNvPr id="10" name="Google Shape;10;p2"/>
          <p:cNvSpPr/>
          <p:nvPr/>
        </p:nvSpPr>
        <p:spPr>
          <a:xfrm>
            <a:off x="31" y="2824500"/>
            <a:ext cx="7370400" cy="23190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flipH="1">
            <a:off x="3582600" y="1550700"/>
            <a:ext cx="5561400" cy="35928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10800000">
            <a:off x="5058905" y="0"/>
            <a:ext cx="4085100" cy="20526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20327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 name="Google Shape;14;p2"/>
          <p:cNvGrpSpPr/>
          <p:nvPr/>
        </p:nvGrpSpPr>
        <p:grpSpPr>
          <a:xfrm>
            <a:off x="255200" y="592"/>
            <a:ext cx="2250363" cy="1044300"/>
            <a:chOff x="255200" y="592"/>
            <a:chExt cx="2250363" cy="1044300"/>
          </a:xfrm>
        </p:grpSpPr>
        <p:sp>
          <p:nvSpPr>
            <p:cNvPr id="15" name="Google Shape;15;p2"/>
            <p:cNvSpPr/>
            <p:nvPr/>
          </p:nvSpPr>
          <p:spPr>
            <a:xfrm>
              <a:off x="764063" y="592"/>
              <a:ext cx="1741500" cy="10443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509632" y="592"/>
              <a:ext cx="1741500" cy="10443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255200" y="592"/>
              <a:ext cx="1741500" cy="10443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 name="Google Shape;18;p2"/>
          <p:cNvGrpSpPr/>
          <p:nvPr/>
        </p:nvGrpSpPr>
        <p:grpSpPr>
          <a:xfrm>
            <a:off x="905395" y="592"/>
            <a:ext cx="2250363" cy="1044300"/>
            <a:chOff x="905395" y="592"/>
            <a:chExt cx="2250363" cy="1044300"/>
          </a:xfrm>
        </p:grpSpPr>
        <p:sp>
          <p:nvSpPr>
            <p:cNvPr id="19" name="Google Shape;19;p2"/>
            <p:cNvSpPr/>
            <p:nvPr/>
          </p:nvSpPr>
          <p:spPr>
            <a:xfrm>
              <a:off x="1414258" y="592"/>
              <a:ext cx="1741500" cy="1044300"/>
            </a:xfrm>
            <a:prstGeom prst="parallelogram">
              <a:avLst>
                <a:gd name="adj" fmla="val 153193"/>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1159826" y="592"/>
              <a:ext cx="1741500" cy="1044300"/>
            </a:xfrm>
            <a:prstGeom prst="parallelogram">
              <a:avLst>
                <a:gd name="adj" fmla="val 153193"/>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905395" y="592"/>
              <a:ext cx="1741500" cy="1044300"/>
            </a:xfrm>
            <a:prstGeom prst="parallelogram">
              <a:avLst>
                <a:gd name="adj" fmla="val 153193"/>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 name="Google Shape;22;p2"/>
          <p:cNvGrpSpPr/>
          <p:nvPr/>
        </p:nvGrpSpPr>
        <p:grpSpPr>
          <a:xfrm>
            <a:off x="7057468" y="5088"/>
            <a:ext cx="1851282" cy="752108"/>
            <a:chOff x="6917201" y="0"/>
            <a:chExt cx="2227777" cy="863400"/>
          </a:xfrm>
        </p:grpSpPr>
        <p:sp>
          <p:nvSpPr>
            <p:cNvPr id="23" name="Google Shape;23;p2"/>
            <p:cNvSpPr/>
            <p:nvPr/>
          </p:nvSpPr>
          <p:spPr>
            <a:xfrm>
              <a:off x="7641677"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7279439"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6917201"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 name="Google Shape;26;p2"/>
          <p:cNvGrpSpPr/>
          <p:nvPr/>
        </p:nvGrpSpPr>
        <p:grpSpPr>
          <a:xfrm>
            <a:off x="6553032" y="4217852"/>
            <a:ext cx="2389068" cy="925737"/>
            <a:chOff x="6917201" y="0"/>
            <a:chExt cx="2227777" cy="863400"/>
          </a:xfrm>
        </p:grpSpPr>
        <p:sp>
          <p:nvSpPr>
            <p:cNvPr id="27" name="Google Shape;27;p2"/>
            <p:cNvSpPr/>
            <p:nvPr/>
          </p:nvSpPr>
          <p:spPr>
            <a:xfrm>
              <a:off x="7641677" y="0"/>
              <a:ext cx="1503300" cy="863400"/>
            </a:xfrm>
            <a:prstGeom prst="parallelogram">
              <a:avLst>
                <a:gd name="adj" fmla="val 15802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7279439" y="0"/>
              <a:ext cx="1503300" cy="863400"/>
            </a:xfrm>
            <a:prstGeom prst="parallelogram">
              <a:avLst>
                <a:gd name="adj" fmla="val 15802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6917201" y="0"/>
              <a:ext cx="1503300" cy="863400"/>
            </a:xfrm>
            <a:prstGeom prst="parallelogram">
              <a:avLst>
                <a:gd name="adj" fmla="val 15802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30;p2"/>
          <p:cNvGrpSpPr/>
          <p:nvPr/>
        </p:nvGrpSpPr>
        <p:grpSpPr>
          <a:xfrm>
            <a:off x="199149" y="4055652"/>
            <a:ext cx="2795414" cy="1083308"/>
            <a:chOff x="6917201" y="0"/>
            <a:chExt cx="2227777" cy="863400"/>
          </a:xfrm>
        </p:grpSpPr>
        <p:sp>
          <p:nvSpPr>
            <p:cNvPr id="31" name="Google Shape;31;p2"/>
            <p:cNvSpPr/>
            <p:nvPr/>
          </p:nvSpPr>
          <p:spPr>
            <a:xfrm>
              <a:off x="7641677"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7279439"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6917201"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 name="Google Shape;34;p2"/>
          <p:cNvSpPr txBox="1">
            <a:spLocks noGrp="1"/>
          </p:cNvSpPr>
          <p:nvPr>
            <p:ph type="ctrTitle"/>
          </p:nvPr>
        </p:nvSpPr>
        <p:spPr>
          <a:xfrm>
            <a:off x="1858703" y="1822833"/>
            <a:ext cx="5361300" cy="14481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35" name="Google Shape;35;p2"/>
          <p:cNvSpPr txBox="1">
            <a:spLocks noGrp="1"/>
          </p:cNvSpPr>
          <p:nvPr>
            <p:ph type="subTitle" idx="1"/>
          </p:nvPr>
        </p:nvSpPr>
        <p:spPr>
          <a:xfrm>
            <a:off x="1858700" y="3413158"/>
            <a:ext cx="5361300" cy="52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36" name="Google Shape;36;p2"/>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3"/>
        </a:solidFill>
        <a:effectLst/>
      </p:bgPr>
    </p:bg>
    <p:spTree>
      <p:nvGrpSpPr>
        <p:cNvPr id="1" name="Shape 109"/>
        <p:cNvGrpSpPr/>
        <p:nvPr/>
      </p:nvGrpSpPr>
      <p:grpSpPr>
        <a:xfrm>
          <a:off x="0" y="0"/>
          <a:ext cx="0" cy="0"/>
          <a:chOff x="0" y="0"/>
          <a:chExt cx="0" cy="0"/>
        </a:xfrm>
      </p:grpSpPr>
      <p:sp>
        <p:nvSpPr>
          <p:cNvPr id="110" name="Google Shape;110;p11"/>
          <p:cNvSpPr/>
          <p:nvPr/>
        </p:nvSpPr>
        <p:spPr>
          <a:xfrm flipH="1">
            <a:off x="5569200" y="2834075"/>
            <a:ext cx="3574800" cy="23094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1" name="Google Shape;111;p11"/>
          <p:cNvGrpSpPr/>
          <p:nvPr/>
        </p:nvGrpSpPr>
        <p:grpSpPr>
          <a:xfrm>
            <a:off x="5959222" y="4119576"/>
            <a:ext cx="2520952" cy="1024165"/>
            <a:chOff x="6917201" y="0"/>
            <a:chExt cx="2227777" cy="863400"/>
          </a:xfrm>
        </p:grpSpPr>
        <p:sp>
          <p:nvSpPr>
            <p:cNvPr id="112" name="Google Shape;112;p11"/>
            <p:cNvSpPr/>
            <p:nvPr/>
          </p:nvSpPr>
          <p:spPr>
            <a:xfrm>
              <a:off x="7641677"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1"/>
            <p:cNvSpPr/>
            <p:nvPr/>
          </p:nvSpPr>
          <p:spPr>
            <a:xfrm>
              <a:off x="7279439"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1"/>
            <p:cNvSpPr/>
            <p:nvPr/>
          </p:nvSpPr>
          <p:spPr>
            <a:xfrm>
              <a:off x="6917201"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5" name="Google Shape;115;p11"/>
          <p:cNvGrpSpPr/>
          <p:nvPr/>
        </p:nvGrpSpPr>
        <p:grpSpPr>
          <a:xfrm>
            <a:off x="199149" y="2"/>
            <a:ext cx="2795414" cy="1083308"/>
            <a:chOff x="6917201" y="0"/>
            <a:chExt cx="2227777" cy="863400"/>
          </a:xfrm>
        </p:grpSpPr>
        <p:sp>
          <p:nvSpPr>
            <p:cNvPr id="116" name="Google Shape;116;p11"/>
            <p:cNvSpPr/>
            <p:nvPr/>
          </p:nvSpPr>
          <p:spPr>
            <a:xfrm>
              <a:off x="7641677"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1"/>
            <p:cNvSpPr/>
            <p:nvPr/>
          </p:nvSpPr>
          <p:spPr>
            <a:xfrm>
              <a:off x="7279439"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1"/>
            <p:cNvSpPr/>
            <p:nvPr/>
          </p:nvSpPr>
          <p:spPr>
            <a:xfrm>
              <a:off x="6917201"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9" name="Google Shape;119;p11"/>
          <p:cNvSpPr txBox="1">
            <a:spLocks noGrp="1"/>
          </p:cNvSpPr>
          <p:nvPr>
            <p:ph type="title" hasCustomPrompt="1"/>
          </p:nvPr>
        </p:nvSpPr>
        <p:spPr>
          <a:xfrm>
            <a:off x="1385850" y="1383850"/>
            <a:ext cx="6372300" cy="13797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dk2"/>
              </a:buClr>
              <a:buSzPts val="8600"/>
              <a:buNone/>
              <a:defRPr sz="8600">
                <a:solidFill>
                  <a:schemeClr val="dk2"/>
                </a:solidFill>
              </a:defRPr>
            </a:lvl1pPr>
            <a:lvl2pPr lvl="1" algn="ctr">
              <a:spcBef>
                <a:spcPts val="0"/>
              </a:spcBef>
              <a:spcAft>
                <a:spcPts val="0"/>
              </a:spcAft>
              <a:buClr>
                <a:schemeClr val="dk2"/>
              </a:buClr>
              <a:buSzPts val="8600"/>
              <a:buNone/>
              <a:defRPr sz="8600">
                <a:solidFill>
                  <a:schemeClr val="dk2"/>
                </a:solidFill>
              </a:defRPr>
            </a:lvl2pPr>
            <a:lvl3pPr lvl="2" algn="ctr">
              <a:spcBef>
                <a:spcPts val="0"/>
              </a:spcBef>
              <a:spcAft>
                <a:spcPts val="0"/>
              </a:spcAft>
              <a:buClr>
                <a:schemeClr val="dk2"/>
              </a:buClr>
              <a:buSzPts val="8600"/>
              <a:buNone/>
              <a:defRPr sz="8600">
                <a:solidFill>
                  <a:schemeClr val="dk2"/>
                </a:solidFill>
              </a:defRPr>
            </a:lvl3pPr>
            <a:lvl4pPr lvl="3" algn="ctr">
              <a:spcBef>
                <a:spcPts val="0"/>
              </a:spcBef>
              <a:spcAft>
                <a:spcPts val="0"/>
              </a:spcAft>
              <a:buClr>
                <a:schemeClr val="dk2"/>
              </a:buClr>
              <a:buSzPts val="8600"/>
              <a:buNone/>
              <a:defRPr sz="8600">
                <a:solidFill>
                  <a:schemeClr val="dk2"/>
                </a:solidFill>
              </a:defRPr>
            </a:lvl4pPr>
            <a:lvl5pPr lvl="4" algn="ctr">
              <a:spcBef>
                <a:spcPts val="0"/>
              </a:spcBef>
              <a:spcAft>
                <a:spcPts val="0"/>
              </a:spcAft>
              <a:buClr>
                <a:schemeClr val="dk2"/>
              </a:buClr>
              <a:buSzPts val="8600"/>
              <a:buNone/>
              <a:defRPr sz="8600">
                <a:solidFill>
                  <a:schemeClr val="dk2"/>
                </a:solidFill>
              </a:defRPr>
            </a:lvl5pPr>
            <a:lvl6pPr lvl="5" algn="ctr">
              <a:spcBef>
                <a:spcPts val="0"/>
              </a:spcBef>
              <a:spcAft>
                <a:spcPts val="0"/>
              </a:spcAft>
              <a:buClr>
                <a:schemeClr val="dk2"/>
              </a:buClr>
              <a:buSzPts val="8600"/>
              <a:buNone/>
              <a:defRPr sz="8600">
                <a:solidFill>
                  <a:schemeClr val="dk2"/>
                </a:solidFill>
              </a:defRPr>
            </a:lvl6pPr>
            <a:lvl7pPr lvl="6" algn="ctr">
              <a:spcBef>
                <a:spcPts val="0"/>
              </a:spcBef>
              <a:spcAft>
                <a:spcPts val="0"/>
              </a:spcAft>
              <a:buClr>
                <a:schemeClr val="dk2"/>
              </a:buClr>
              <a:buSzPts val="8600"/>
              <a:buNone/>
              <a:defRPr sz="8600">
                <a:solidFill>
                  <a:schemeClr val="dk2"/>
                </a:solidFill>
              </a:defRPr>
            </a:lvl7pPr>
            <a:lvl8pPr lvl="7" algn="ctr">
              <a:spcBef>
                <a:spcPts val="0"/>
              </a:spcBef>
              <a:spcAft>
                <a:spcPts val="0"/>
              </a:spcAft>
              <a:buClr>
                <a:schemeClr val="dk2"/>
              </a:buClr>
              <a:buSzPts val="8600"/>
              <a:buNone/>
              <a:defRPr sz="8600">
                <a:solidFill>
                  <a:schemeClr val="dk2"/>
                </a:solidFill>
              </a:defRPr>
            </a:lvl8pPr>
            <a:lvl9pPr lvl="8" algn="ctr">
              <a:spcBef>
                <a:spcPts val="0"/>
              </a:spcBef>
              <a:spcAft>
                <a:spcPts val="0"/>
              </a:spcAft>
              <a:buClr>
                <a:schemeClr val="dk2"/>
              </a:buClr>
              <a:buSzPts val="8600"/>
              <a:buNone/>
              <a:defRPr sz="8600">
                <a:solidFill>
                  <a:schemeClr val="dk2"/>
                </a:solidFill>
              </a:defRPr>
            </a:lvl9pPr>
          </a:lstStyle>
          <a:p>
            <a:r>
              <a:t>xx%</a:t>
            </a:r>
          </a:p>
        </p:txBody>
      </p:sp>
      <p:sp>
        <p:nvSpPr>
          <p:cNvPr id="120" name="Google Shape;120;p11"/>
          <p:cNvSpPr txBox="1">
            <a:spLocks noGrp="1"/>
          </p:cNvSpPr>
          <p:nvPr>
            <p:ph type="body" idx="1"/>
          </p:nvPr>
        </p:nvSpPr>
        <p:spPr>
          <a:xfrm>
            <a:off x="1385850" y="2863850"/>
            <a:ext cx="6372300" cy="641100"/>
          </a:xfrm>
          <a:prstGeom prst="rect">
            <a:avLst/>
          </a:prstGeom>
        </p:spPr>
        <p:txBody>
          <a:bodyPr spcFirstLastPara="1" wrap="square" lIns="91425" tIns="91425" rIns="91425" bIns="91425" anchor="t" anchorCtr="0">
            <a:normAutofit/>
          </a:bodyPr>
          <a:lstStyle>
            <a:lvl1pPr marL="457200" lvl="0" indent="-311150" algn="ctr">
              <a:spcBef>
                <a:spcPts val="0"/>
              </a:spcBef>
              <a:spcAft>
                <a:spcPts val="0"/>
              </a:spcAft>
              <a:buSzPts val="1300"/>
              <a:buChar char="●"/>
              <a:defRPr/>
            </a:lvl1pPr>
            <a:lvl2pPr marL="914400" lvl="1" indent="-298450" algn="ctr">
              <a:spcBef>
                <a:spcPts val="0"/>
              </a:spcBef>
              <a:spcAft>
                <a:spcPts val="0"/>
              </a:spcAft>
              <a:buSzPts val="1100"/>
              <a:buChar char="○"/>
              <a:defRPr/>
            </a:lvl2pPr>
            <a:lvl3pPr marL="1371600" lvl="2" indent="-298450" algn="ctr">
              <a:spcBef>
                <a:spcPts val="0"/>
              </a:spcBef>
              <a:spcAft>
                <a:spcPts val="0"/>
              </a:spcAft>
              <a:buSzPts val="1100"/>
              <a:buChar char="■"/>
              <a:defRPr/>
            </a:lvl3pPr>
            <a:lvl4pPr marL="1828800" lvl="3" indent="-298450" algn="ctr">
              <a:spcBef>
                <a:spcPts val="0"/>
              </a:spcBef>
              <a:spcAft>
                <a:spcPts val="0"/>
              </a:spcAft>
              <a:buSzPts val="1100"/>
              <a:buChar char="●"/>
              <a:defRPr/>
            </a:lvl4pPr>
            <a:lvl5pPr marL="2286000" lvl="4" indent="-298450" algn="ctr">
              <a:spcBef>
                <a:spcPts val="0"/>
              </a:spcBef>
              <a:spcAft>
                <a:spcPts val="0"/>
              </a:spcAft>
              <a:buSzPts val="1100"/>
              <a:buChar char="○"/>
              <a:defRPr/>
            </a:lvl5pPr>
            <a:lvl6pPr marL="2743200" lvl="5" indent="-298450" algn="ctr">
              <a:spcBef>
                <a:spcPts val="0"/>
              </a:spcBef>
              <a:spcAft>
                <a:spcPts val="0"/>
              </a:spcAft>
              <a:buSzPts val="1100"/>
              <a:buChar char="■"/>
              <a:defRPr/>
            </a:lvl6pPr>
            <a:lvl7pPr marL="3200400" lvl="6" indent="-298450" algn="ctr">
              <a:spcBef>
                <a:spcPts val="0"/>
              </a:spcBef>
              <a:spcAft>
                <a:spcPts val="0"/>
              </a:spcAft>
              <a:buSzPts val="1100"/>
              <a:buChar char="●"/>
              <a:defRPr/>
            </a:lvl7pPr>
            <a:lvl8pPr marL="3657600" lvl="7" indent="-298450" algn="ctr">
              <a:spcBef>
                <a:spcPts val="0"/>
              </a:spcBef>
              <a:spcAft>
                <a:spcPts val="0"/>
              </a:spcAft>
              <a:buSzPts val="1100"/>
              <a:buChar char="○"/>
              <a:defRPr/>
            </a:lvl8pPr>
            <a:lvl9pPr marL="4114800" lvl="8" indent="-298450" algn="ctr">
              <a:spcBef>
                <a:spcPts val="0"/>
              </a:spcBef>
              <a:spcAft>
                <a:spcPts val="0"/>
              </a:spcAft>
              <a:buSzPts val="1100"/>
              <a:buChar char="■"/>
              <a:defRPr/>
            </a:lvl9pPr>
          </a:lstStyle>
          <a:p>
            <a:endParaRPr/>
          </a:p>
        </p:txBody>
      </p:sp>
      <p:sp>
        <p:nvSpPr>
          <p:cNvPr id="121" name="Google Shape;121;p11"/>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2"/>
        <p:cNvGrpSpPr/>
        <p:nvPr/>
      </p:nvGrpSpPr>
      <p:grpSpPr>
        <a:xfrm>
          <a:off x="0" y="0"/>
          <a:ext cx="0" cy="0"/>
          <a:chOff x="0" y="0"/>
          <a:chExt cx="0" cy="0"/>
        </a:xfrm>
      </p:grpSpPr>
      <p:sp>
        <p:nvSpPr>
          <p:cNvPr id="123" name="Google Shape;123;p12"/>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3"/>
        </a:solidFill>
        <a:effectLst/>
      </p:bgPr>
    </p:bg>
    <p:spTree>
      <p:nvGrpSpPr>
        <p:cNvPr id="1" name="Shape 37"/>
        <p:cNvGrpSpPr/>
        <p:nvPr/>
      </p:nvGrpSpPr>
      <p:grpSpPr>
        <a:xfrm>
          <a:off x="0" y="0"/>
          <a:ext cx="0" cy="0"/>
          <a:chOff x="0" y="0"/>
          <a:chExt cx="0" cy="0"/>
        </a:xfrm>
      </p:grpSpPr>
      <p:sp>
        <p:nvSpPr>
          <p:cNvPr id="38" name="Google Shape;38;p3"/>
          <p:cNvSpPr/>
          <p:nvPr/>
        </p:nvSpPr>
        <p:spPr>
          <a:xfrm flipH="1">
            <a:off x="4757100" y="2309400"/>
            <a:ext cx="4386900" cy="28341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 name="Google Shape;39;p3"/>
          <p:cNvGrpSpPr/>
          <p:nvPr/>
        </p:nvGrpSpPr>
        <p:grpSpPr>
          <a:xfrm>
            <a:off x="5594191" y="3961115"/>
            <a:ext cx="2910145" cy="1182340"/>
            <a:chOff x="6917201" y="0"/>
            <a:chExt cx="2227777" cy="863400"/>
          </a:xfrm>
        </p:grpSpPr>
        <p:sp>
          <p:nvSpPr>
            <p:cNvPr id="40" name="Google Shape;40;p3"/>
            <p:cNvSpPr/>
            <p:nvPr/>
          </p:nvSpPr>
          <p:spPr>
            <a:xfrm>
              <a:off x="7641677"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3"/>
            <p:cNvSpPr/>
            <p:nvPr/>
          </p:nvSpPr>
          <p:spPr>
            <a:xfrm>
              <a:off x="7279439"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3"/>
            <p:cNvSpPr/>
            <p:nvPr/>
          </p:nvSpPr>
          <p:spPr>
            <a:xfrm>
              <a:off x="6917201"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 name="Google Shape;43;p3"/>
          <p:cNvGrpSpPr/>
          <p:nvPr/>
        </p:nvGrpSpPr>
        <p:grpSpPr>
          <a:xfrm>
            <a:off x="199149" y="2"/>
            <a:ext cx="2795414" cy="1083308"/>
            <a:chOff x="6917201" y="0"/>
            <a:chExt cx="2227777" cy="863400"/>
          </a:xfrm>
        </p:grpSpPr>
        <p:sp>
          <p:nvSpPr>
            <p:cNvPr id="44" name="Google Shape;44;p3"/>
            <p:cNvSpPr/>
            <p:nvPr/>
          </p:nvSpPr>
          <p:spPr>
            <a:xfrm>
              <a:off x="7641677"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3"/>
            <p:cNvSpPr/>
            <p:nvPr/>
          </p:nvSpPr>
          <p:spPr>
            <a:xfrm>
              <a:off x="7279439"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a:off x="6917201"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 name="Google Shape;47;p3"/>
          <p:cNvSpPr txBox="1">
            <a:spLocks noGrp="1"/>
          </p:cNvSpPr>
          <p:nvPr>
            <p:ph type="title"/>
          </p:nvPr>
        </p:nvSpPr>
        <p:spPr>
          <a:xfrm>
            <a:off x="1888684" y="1746100"/>
            <a:ext cx="5377500" cy="16461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dk2"/>
              </a:buClr>
              <a:buSzPts val="3200"/>
              <a:buNone/>
              <a:defRPr sz="3200">
                <a:solidFill>
                  <a:schemeClr val="dk2"/>
                </a:solidFill>
              </a:defRPr>
            </a:lvl1pPr>
            <a:lvl2pPr lvl="1" algn="ctr">
              <a:spcBef>
                <a:spcPts val="0"/>
              </a:spcBef>
              <a:spcAft>
                <a:spcPts val="0"/>
              </a:spcAft>
              <a:buClr>
                <a:schemeClr val="dk2"/>
              </a:buClr>
              <a:buSzPts val="3200"/>
              <a:buNone/>
              <a:defRPr sz="3200">
                <a:solidFill>
                  <a:schemeClr val="dk2"/>
                </a:solidFill>
              </a:defRPr>
            </a:lvl2pPr>
            <a:lvl3pPr lvl="2" algn="ctr">
              <a:spcBef>
                <a:spcPts val="0"/>
              </a:spcBef>
              <a:spcAft>
                <a:spcPts val="0"/>
              </a:spcAft>
              <a:buClr>
                <a:schemeClr val="dk2"/>
              </a:buClr>
              <a:buSzPts val="3200"/>
              <a:buNone/>
              <a:defRPr sz="3200">
                <a:solidFill>
                  <a:schemeClr val="dk2"/>
                </a:solidFill>
              </a:defRPr>
            </a:lvl3pPr>
            <a:lvl4pPr lvl="3" algn="ctr">
              <a:spcBef>
                <a:spcPts val="0"/>
              </a:spcBef>
              <a:spcAft>
                <a:spcPts val="0"/>
              </a:spcAft>
              <a:buClr>
                <a:schemeClr val="dk2"/>
              </a:buClr>
              <a:buSzPts val="3200"/>
              <a:buNone/>
              <a:defRPr sz="3200">
                <a:solidFill>
                  <a:schemeClr val="dk2"/>
                </a:solidFill>
              </a:defRPr>
            </a:lvl4pPr>
            <a:lvl5pPr lvl="4" algn="ctr">
              <a:spcBef>
                <a:spcPts val="0"/>
              </a:spcBef>
              <a:spcAft>
                <a:spcPts val="0"/>
              </a:spcAft>
              <a:buClr>
                <a:schemeClr val="dk2"/>
              </a:buClr>
              <a:buSzPts val="3200"/>
              <a:buNone/>
              <a:defRPr sz="3200">
                <a:solidFill>
                  <a:schemeClr val="dk2"/>
                </a:solidFill>
              </a:defRPr>
            </a:lvl5pPr>
            <a:lvl6pPr lvl="5" algn="ctr">
              <a:spcBef>
                <a:spcPts val="0"/>
              </a:spcBef>
              <a:spcAft>
                <a:spcPts val="0"/>
              </a:spcAft>
              <a:buClr>
                <a:schemeClr val="dk2"/>
              </a:buClr>
              <a:buSzPts val="3200"/>
              <a:buNone/>
              <a:defRPr sz="3200">
                <a:solidFill>
                  <a:schemeClr val="dk2"/>
                </a:solidFill>
              </a:defRPr>
            </a:lvl6pPr>
            <a:lvl7pPr lvl="6" algn="ctr">
              <a:spcBef>
                <a:spcPts val="0"/>
              </a:spcBef>
              <a:spcAft>
                <a:spcPts val="0"/>
              </a:spcAft>
              <a:buClr>
                <a:schemeClr val="dk2"/>
              </a:buClr>
              <a:buSzPts val="3200"/>
              <a:buNone/>
              <a:defRPr sz="3200">
                <a:solidFill>
                  <a:schemeClr val="dk2"/>
                </a:solidFill>
              </a:defRPr>
            </a:lvl7pPr>
            <a:lvl8pPr lvl="7" algn="ctr">
              <a:spcBef>
                <a:spcPts val="0"/>
              </a:spcBef>
              <a:spcAft>
                <a:spcPts val="0"/>
              </a:spcAft>
              <a:buClr>
                <a:schemeClr val="dk2"/>
              </a:buClr>
              <a:buSzPts val="3200"/>
              <a:buNone/>
              <a:defRPr sz="3200">
                <a:solidFill>
                  <a:schemeClr val="dk2"/>
                </a:solidFill>
              </a:defRPr>
            </a:lvl8pPr>
            <a:lvl9pPr lvl="8" algn="ctr">
              <a:spcBef>
                <a:spcPts val="0"/>
              </a:spcBef>
              <a:spcAft>
                <a:spcPts val="0"/>
              </a:spcAft>
              <a:buClr>
                <a:schemeClr val="dk2"/>
              </a:buClr>
              <a:buSzPts val="3200"/>
              <a:buNone/>
              <a:defRPr sz="3200">
                <a:solidFill>
                  <a:schemeClr val="dk2"/>
                </a:solidFill>
              </a:defRPr>
            </a:lvl9pPr>
          </a:lstStyle>
          <a:p>
            <a:endParaRPr/>
          </a:p>
        </p:txBody>
      </p:sp>
      <p:sp>
        <p:nvSpPr>
          <p:cNvPr id="48" name="Google Shape;48;p3"/>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chemeClr val="dk2"/>
        </a:solidFill>
        <a:effectLst/>
      </p:bgPr>
    </p:bg>
    <p:spTree>
      <p:nvGrpSpPr>
        <p:cNvPr id="1" name="Shape 49"/>
        <p:cNvGrpSpPr/>
        <p:nvPr/>
      </p:nvGrpSpPr>
      <p:grpSpPr>
        <a:xfrm>
          <a:off x="0" y="0"/>
          <a:ext cx="0" cy="0"/>
          <a:chOff x="0" y="0"/>
          <a:chExt cx="0" cy="0"/>
        </a:xfrm>
      </p:grpSpPr>
      <p:sp>
        <p:nvSpPr>
          <p:cNvPr id="50" name="Google Shape;50;p4"/>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4"/>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4"/>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4"/>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54" name="Google Shape;54;p4"/>
          <p:cNvSpPr txBox="1">
            <a:spLocks noGrp="1"/>
          </p:cNvSpPr>
          <p:nvPr>
            <p:ph type="body" idx="1"/>
          </p:nvPr>
        </p:nvSpPr>
        <p:spPr>
          <a:xfrm>
            <a:off x="819150" y="1990725"/>
            <a:ext cx="7505700" cy="24480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55" name="Google Shape;55;p4"/>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solidFill>
          <a:schemeClr val="dk2"/>
        </a:solidFill>
        <a:effectLst/>
      </p:bgPr>
    </p:bg>
    <p:spTree>
      <p:nvGrpSpPr>
        <p:cNvPr id="1" name="Shape 56"/>
        <p:cNvGrpSpPr/>
        <p:nvPr/>
      </p:nvGrpSpPr>
      <p:grpSpPr>
        <a:xfrm>
          <a:off x="0" y="0"/>
          <a:ext cx="0" cy="0"/>
          <a:chOff x="0" y="0"/>
          <a:chExt cx="0" cy="0"/>
        </a:xfrm>
      </p:grpSpPr>
      <p:sp>
        <p:nvSpPr>
          <p:cNvPr id="57" name="Google Shape;57;p5"/>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5"/>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5"/>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5"/>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61" name="Google Shape;61;p5"/>
          <p:cNvSpPr txBox="1">
            <a:spLocks noGrp="1"/>
          </p:cNvSpPr>
          <p:nvPr>
            <p:ph type="body" idx="1"/>
          </p:nvPr>
        </p:nvSpPr>
        <p:spPr>
          <a:xfrm>
            <a:off x="819150" y="1990725"/>
            <a:ext cx="3686100" cy="24480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62" name="Google Shape;62;p5"/>
          <p:cNvSpPr txBox="1">
            <a:spLocks noGrp="1"/>
          </p:cNvSpPr>
          <p:nvPr>
            <p:ph type="body" idx="2"/>
          </p:nvPr>
        </p:nvSpPr>
        <p:spPr>
          <a:xfrm>
            <a:off x="4638675" y="1990725"/>
            <a:ext cx="3686100" cy="24480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63" name="Google Shape;63;p5"/>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chemeClr val="dk2"/>
        </a:solidFill>
        <a:effectLst/>
      </p:bgPr>
    </p:bg>
    <p:spTree>
      <p:nvGrpSpPr>
        <p:cNvPr id="1" name="Shape 64"/>
        <p:cNvGrpSpPr/>
        <p:nvPr/>
      </p:nvGrpSpPr>
      <p:grpSpPr>
        <a:xfrm>
          <a:off x="0" y="0"/>
          <a:ext cx="0" cy="0"/>
          <a:chOff x="0" y="0"/>
          <a:chExt cx="0" cy="0"/>
        </a:xfrm>
      </p:grpSpPr>
      <p:sp>
        <p:nvSpPr>
          <p:cNvPr id="65" name="Google Shape;65;p6"/>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6"/>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6"/>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6"/>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69" name="Google Shape;69;p6"/>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solidFill>
          <a:schemeClr val="accent3"/>
        </a:solidFill>
        <a:effectLst/>
      </p:bgPr>
    </p:bg>
    <p:spTree>
      <p:nvGrpSpPr>
        <p:cNvPr id="1" name="Shape 70"/>
        <p:cNvGrpSpPr/>
        <p:nvPr/>
      </p:nvGrpSpPr>
      <p:grpSpPr>
        <a:xfrm>
          <a:off x="0" y="0"/>
          <a:ext cx="0" cy="0"/>
          <a:chOff x="0" y="0"/>
          <a:chExt cx="0" cy="0"/>
        </a:xfrm>
      </p:grpSpPr>
      <p:sp>
        <p:nvSpPr>
          <p:cNvPr id="71" name="Google Shape;71;p7"/>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7"/>
          <p:cNvSpPr/>
          <p:nvPr/>
        </p:nvSpPr>
        <p:spPr>
          <a:xfrm>
            <a:off x="31" y="2824500"/>
            <a:ext cx="7370400" cy="23190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7"/>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7"/>
          <p:cNvSpPr txBox="1">
            <a:spLocks noGrp="1"/>
          </p:cNvSpPr>
          <p:nvPr>
            <p:ph type="title"/>
          </p:nvPr>
        </p:nvSpPr>
        <p:spPr>
          <a:xfrm>
            <a:off x="819150" y="845600"/>
            <a:ext cx="3709200" cy="13830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75" name="Google Shape;75;p7"/>
          <p:cNvSpPr txBox="1">
            <a:spLocks noGrp="1"/>
          </p:cNvSpPr>
          <p:nvPr>
            <p:ph type="body" idx="1"/>
          </p:nvPr>
        </p:nvSpPr>
        <p:spPr>
          <a:xfrm>
            <a:off x="830700" y="2319050"/>
            <a:ext cx="3709200" cy="21198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76" name="Google Shape;76;p7"/>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1"/>
        </a:solidFill>
        <a:effectLst/>
      </p:bgPr>
    </p:bg>
    <p:spTree>
      <p:nvGrpSpPr>
        <p:cNvPr id="1" name="Shape 77"/>
        <p:cNvGrpSpPr/>
        <p:nvPr/>
      </p:nvGrpSpPr>
      <p:grpSpPr>
        <a:xfrm>
          <a:off x="0" y="0"/>
          <a:ext cx="0" cy="0"/>
          <a:chOff x="0" y="0"/>
          <a:chExt cx="0" cy="0"/>
        </a:xfrm>
      </p:grpSpPr>
      <p:sp>
        <p:nvSpPr>
          <p:cNvPr id="78" name="Google Shape;78;p8"/>
          <p:cNvSpPr/>
          <p:nvPr/>
        </p:nvSpPr>
        <p:spPr>
          <a:xfrm>
            <a:off x="0" y="2823144"/>
            <a:ext cx="7369200" cy="23169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8"/>
          <p:cNvSpPr/>
          <p:nvPr/>
        </p:nvSpPr>
        <p:spPr>
          <a:xfrm flipH="1">
            <a:off x="3583210" y="1554113"/>
            <a:ext cx="5560500" cy="35895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 name="Google Shape;80;p8"/>
          <p:cNvGrpSpPr/>
          <p:nvPr/>
        </p:nvGrpSpPr>
        <p:grpSpPr>
          <a:xfrm>
            <a:off x="255991" y="-118"/>
            <a:ext cx="2251347" cy="1043408"/>
            <a:chOff x="3961956" y="4383950"/>
            <a:chExt cx="1160548" cy="548700"/>
          </a:xfrm>
        </p:grpSpPr>
        <p:sp>
          <p:nvSpPr>
            <p:cNvPr id="81" name="Google Shape;81;p8"/>
            <p:cNvSpPr/>
            <p:nvPr/>
          </p:nvSpPr>
          <p:spPr>
            <a:xfrm>
              <a:off x="4224904" y="4383950"/>
              <a:ext cx="897600" cy="5487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8"/>
            <p:cNvSpPr/>
            <p:nvPr/>
          </p:nvSpPr>
          <p:spPr>
            <a:xfrm>
              <a:off x="4093430" y="4383950"/>
              <a:ext cx="897600" cy="5487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8"/>
            <p:cNvSpPr/>
            <p:nvPr/>
          </p:nvSpPr>
          <p:spPr>
            <a:xfrm>
              <a:off x="3961956" y="4383950"/>
              <a:ext cx="897600" cy="5487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 name="Google Shape;84;p8"/>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5" name="Google Shape;85;p8"/>
          <p:cNvGrpSpPr/>
          <p:nvPr/>
        </p:nvGrpSpPr>
        <p:grpSpPr>
          <a:xfrm>
            <a:off x="34934" y="4522125"/>
            <a:ext cx="1593306" cy="617072"/>
            <a:chOff x="6917201" y="0"/>
            <a:chExt cx="2227777" cy="863400"/>
          </a:xfrm>
        </p:grpSpPr>
        <p:sp>
          <p:nvSpPr>
            <p:cNvPr id="86" name="Google Shape;86;p8"/>
            <p:cNvSpPr/>
            <p:nvPr/>
          </p:nvSpPr>
          <p:spPr>
            <a:xfrm>
              <a:off x="7641677" y="0"/>
              <a:ext cx="1503300" cy="863400"/>
            </a:xfrm>
            <a:prstGeom prst="parallelogram">
              <a:avLst>
                <a:gd name="adj" fmla="val 158024"/>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8"/>
            <p:cNvSpPr/>
            <p:nvPr/>
          </p:nvSpPr>
          <p:spPr>
            <a:xfrm>
              <a:off x="7279439" y="0"/>
              <a:ext cx="1503300" cy="863400"/>
            </a:xfrm>
            <a:prstGeom prst="parallelogram">
              <a:avLst>
                <a:gd name="adj" fmla="val 158024"/>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8"/>
            <p:cNvSpPr/>
            <p:nvPr/>
          </p:nvSpPr>
          <p:spPr>
            <a:xfrm>
              <a:off x="6917201" y="0"/>
              <a:ext cx="1503300" cy="863400"/>
            </a:xfrm>
            <a:prstGeom prst="parallelogram">
              <a:avLst>
                <a:gd name="adj" fmla="val 158024"/>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9" name="Google Shape;89;p8"/>
          <p:cNvGrpSpPr/>
          <p:nvPr/>
        </p:nvGrpSpPr>
        <p:grpSpPr>
          <a:xfrm>
            <a:off x="5886353" y="1243"/>
            <a:ext cx="3257455" cy="1261514"/>
            <a:chOff x="6917201" y="0"/>
            <a:chExt cx="2227777" cy="863400"/>
          </a:xfrm>
        </p:grpSpPr>
        <p:sp>
          <p:nvSpPr>
            <p:cNvPr id="90" name="Google Shape;90;p8"/>
            <p:cNvSpPr/>
            <p:nvPr/>
          </p:nvSpPr>
          <p:spPr>
            <a:xfrm>
              <a:off x="7641677"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8"/>
            <p:cNvSpPr/>
            <p:nvPr/>
          </p:nvSpPr>
          <p:spPr>
            <a:xfrm>
              <a:off x="7279439"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8"/>
            <p:cNvSpPr/>
            <p:nvPr/>
          </p:nvSpPr>
          <p:spPr>
            <a:xfrm>
              <a:off x="6917201"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 name="Google Shape;93;p8"/>
          <p:cNvSpPr txBox="1">
            <a:spLocks noGrp="1"/>
          </p:cNvSpPr>
          <p:nvPr>
            <p:ph type="title"/>
          </p:nvPr>
        </p:nvSpPr>
        <p:spPr>
          <a:xfrm>
            <a:off x="1393929" y="1301146"/>
            <a:ext cx="6366900" cy="25392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200"/>
              <a:buNone/>
              <a:defRPr sz="3200"/>
            </a:lvl1pPr>
            <a:lvl2pPr lvl="1" algn="ctr">
              <a:spcBef>
                <a:spcPts val="0"/>
              </a:spcBef>
              <a:spcAft>
                <a:spcPts val="0"/>
              </a:spcAft>
              <a:buSzPts val="3200"/>
              <a:buNone/>
              <a:defRPr sz="3200"/>
            </a:lvl2pPr>
            <a:lvl3pPr lvl="2" algn="ctr">
              <a:spcBef>
                <a:spcPts val="0"/>
              </a:spcBef>
              <a:spcAft>
                <a:spcPts val="0"/>
              </a:spcAft>
              <a:buSzPts val="3200"/>
              <a:buNone/>
              <a:defRPr sz="3200"/>
            </a:lvl3pPr>
            <a:lvl4pPr lvl="3" algn="ctr">
              <a:spcBef>
                <a:spcPts val="0"/>
              </a:spcBef>
              <a:spcAft>
                <a:spcPts val="0"/>
              </a:spcAft>
              <a:buSzPts val="3200"/>
              <a:buNone/>
              <a:defRPr sz="3200"/>
            </a:lvl4pPr>
            <a:lvl5pPr lvl="4" algn="ctr">
              <a:spcBef>
                <a:spcPts val="0"/>
              </a:spcBef>
              <a:spcAft>
                <a:spcPts val="0"/>
              </a:spcAft>
              <a:buSzPts val="3200"/>
              <a:buNone/>
              <a:defRPr sz="3200"/>
            </a:lvl5pPr>
            <a:lvl6pPr lvl="5" algn="ctr">
              <a:spcBef>
                <a:spcPts val="0"/>
              </a:spcBef>
              <a:spcAft>
                <a:spcPts val="0"/>
              </a:spcAft>
              <a:buSzPts val="3200"/>
              <a:buNone/>
              <a:defRPr sz="3200"/>
            </a:lvl6pPr>
            <a:lvl7pPr lvl="6" algn="ctr">
              <a:spcBef>
                <a:spcPts val="0"/>
              </a:spcBef>
              <a:spcAft>
                <a:spcPts val="0"/>
              </a:spcAft>
              <a:buSzPts val="3200"/>
              <a:buNone/>
              <a:defRPr sz="3200"/>
            </a:lvl7pPr>
            <a:lvl8pPr lvl="7" algn="ctr">
              <a:spcBef>
                <a:spcPts val="0"/>
              </a:spcBef>
              <a:spcAft>
                <a:spcPts val="0"/>
              </a:spcAft>
              <a:buSzPts val="3200"/>
              <a:buNone/>
              <a:defRPr sz="3200"/>
            </a:lvl8pPr>
            <a:lvl9pPr lvl="8" algn="ctr">
              <a:spcBef>
                <a:spcPts val="0"/>
              </a:spcBef>
              <a:spcAft>
                <a:spcPts val="0"/>
              </a:spcAft>
              <a:buSzPts val="3200"/>
              <a:buNone/>
              <a:defRPr sz="3200"/>
            </a:lvl9pPr>
          </a:lstStyle>
          <a:p>
            <a:endParaRPr/>
          </a:p>
        </p:txBody>
      </p:sp>
      <p:sp>
        <p:nvSpPr>
          <p:cNvPr id="94" name="Google Shape;94;p8"/>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dk2"/>
        </a:solidFill>
        <a:effectLst/>
      </p:bgPr>
    </p:bg>
    <p:spTree>
      <p:nvGrpSpPr>
        <p:cNvPr id="1" name="Shape 95"/>
        <p:cNvGrpSpPr/>
        <p:nvPr/>
      </p:nvGrpSpPr>
      <p:grpSpPr>
        <a:xfrm>
          <a:off x="0" y="0"/>
          <a:ext cx="0" cy="0"/>
          <a:chOff x="0" y="0"/>
          <a:chExt cx="0" cy="0"/>
        </a:xfrm>
      </p:grpSpPr>
      <p:sp>
        <p:nvSpPr>
          <p:cNvPr id="96" name="Google Shape;96;p9"/>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9"/>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9"/>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9"/>
          <p:cNvSpPr txBox="1">
            <a:spLocks noGrp="1"/>
          </p:cNvSpPr>
          <p:nvPr>
            <p:ph type="title"/>
          </p:nvPr>
        </p:nvSpPr>
        <p:spPr>
          <a:xfrm>
            <a:off x="819150" y="845600"/>
            <a:ext cx="6424200" cy="7050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100" name="Google Shape;100;p9"/>
          <p:cNvSpPr txBox="1">
            <a:spLocks noGrp="1"/>
          </p:cNvSpPr>
          <p:nvPr>
            <p:ph type="subTitle" idx="1"/>
          </p:nvPr>
        </p:nvSpPr>
        <p:spPr>
          <a:xfrm>
            <a:off x="819150" y="1550700"/>
            <a:ext cx="5859900" cy="3936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01" name="Google Shape;101;p9"/>
          <p:cNvSpPr txBox="1">
            <a:spLocks noGrp="1"/>
          </p:cNvSpPr>
          <p:nvPr>
            <p:ph type="body" idx="2"/>
          </p:nvPr>
        </p:nvSpPr>
        <p:spPr>
          <a:xfrm>
            <a:off x="819150" y="2467050"/>
            <a:ext cx="5859900" cy="20955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102" name="Google Shape;102;p9"/>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accent1"/>
        </a:solidFill>
        <a:effectLst/>
      </p:bgPr>
    </p:bg>
    <p:spTree>
      <p:nvGrpSpPr>
        <p:cNvPr id="1" name="Shape 103"/>
        <p:cNvGrpSpPr/>
        <p:nvPr/>
      </p:nvGrpSpPr>
      <p:grpSpPr>
        <a:xfrm>
          <a:off x="0" y="0"/>
          <a:ext cx="0" cy="0"/>
          <a:chOff x="0" y="0"/>
          <a:chExt cx="0" cy="0"/>
        </a:xfrm>
      </p:grpSpPr>
      <p:sp>
        <p:nvSpPr>
          <p:cNvPr id="104" name="Google Shape;104;p10"/>
          <p:cNvSpPr/>
          <p:nvPr/>
        </p:nvSpPr>
        <p:spPr>
          <a:xfrm>
            <a:off x="31" y="2824500"/>
            <a:ext cx="7370400" cy="23190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0"/>
          <p:cNvSpPr/>
          <p:nvPr/>
        </p:nvSpPr>
        <p:spPr>
          <a:xfrm flipH="1">
            <a:off x="3582600" y="1550700"/>
            <a:ext cx="5561400" cy="35928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0"/>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0"/>
          <p:cNvSpPr txBox="1">
            <a:spLocks noGrp="1"/>
          </p:cNvSpPr>
          <p:nvPr>
            <p:ph type="body" idx="1"/>
          </p:nvPr>
        </p:nvSpPr>
        <p:spPr>
          <a:xfrm>
            <a:off x="328025" y="4163500"/>
            <a:ext cx="7415100" cy="605100"/>
          </a:xfrm>
          <a:prstGeom prst="rect">
            <a:avLst/>
          </a:prstGeom>
        </p:spPr>
        <p:txBody>
          <a:bodyPr spcFirstLastPara="1" wrap="square" lIns="91425" tIns="91425" rIns="91425" bIns="91425" anchor="b" anchorCtr="0">
            <a:normAutofit/>
          </a:bodyPr>
          <a:lstStyle>
            <a:lvl1pPr marL="457200" lvl="0" indent="-228600">
              <a:lnSpc>
                <a:spcPct val="100000"/>
              </a:lnSpc>
              <a:spcBef>
                <a:spcPts val="0"/>
              </a:spcBef>
              <a:spcAft>
                <a:spcPts val="0"/>
              </a:spcAft>
              <a:buSzPts val="1300"/>
              <a:buNone/>
              <a:defRPr/>
            </a:lvl1pPr>
          </a:lstStyle>
          <a:p>
            <a:endParaRPr/>
          </a:p>
        </p:txBody>
      </p:sp>
      <p:sp>
        <p:nvSpPr>
          <p:cNvPr id="108" name="Google Shape;108;p10"/>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hift">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1pPr>
            <a:lvl2pPr lvl="1">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2pPr>
            <a:lvl3pPr lvl="2">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3pPr>
            <a:lvl4pPr lvl="3">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4pPr>
            <a:lvl5pPr lvl="4">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5pPr>
            <a:lvl6pPr lvl="5">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6pPr>
            <a:lvl7pPr lvl="6">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7pPr>
            <a:lvl8pPr lvl="7">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8pPr>
            <a:lvl9pPr lvl="8">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9pPr>
          </a:lstStyle>
          <a:p>
            <a:endParaRPr/>
          </a:p>
        </p:txBody>
      </p:sp>
      <p:sp>
        <p:nvSpPr>
          <p:cNvPr id="7" name="Google Shape;7;p1"/>
          <p:cNvSpPr txBox="1">
            <a:spLocks noGrp="1"/>
          </p:cNvSpPr>
          <p:nvPr>
            <p:ph type="body" idx="1"/>
          </p:nvPr>
        </p:nvSpPr>
        <p:spPr>
          <a:xfrm>
            <a:off x="311700" y="1152475"/>
            <a:ext cx="8520600" cy="3391200"/>
          </a:xfrm>
          <a:prstGeom prst="rect">
            <a:avLst/>
          </a:prstGeom>
          <a:noFill/>
          <a:ln>
            <a:noFill/>
          </a:ln>
        </p:spPr>
        <p:txBody>
          <a:bodyPr spcFirstLastPara="1" wrap="square" lIns="91425" tIns="91425" rIns="91425" bIns="91425" anchor="t" anchorCtr="0">
            <a:normAutofit/>
          </a:bodyPr>
          <a:lstStyle>
            <a:lvl1pPr marL="457200" lvl="0" indent="-311150">
              <a:lnSpc>
                <a:spcPct val="115000"/>
              </a:lnSpc>
              <a:spcBef>
                <a:spcPts val="0"/>
              </a:spcBef>
              <a:spcAft>
                <a:spcPts val="0"/>
              </a:spcAft>
              <a:buClr>
                <a:schemeClr val="dk2"/>
              </a:buClr>
              <a:buSzPts val="1300"/>
              <a:buFont typeface="Calibri"/>
              <a:buChar char="●"/>
              <a:defRPr sz="1300">
                <a:solidFill>
                  <a:schemeClr val="dk2"/>
                </a:solidFill>
                <a:latin typeface="Calibri"/>
                <a:ea typeface="Calibri"/>
                <a:cs typeface="Calibri"/>
                <a:sym typeface="Calibri"/>
              </a:defRPr>
            </a:lvl1pPr>
            <a:lvl2pPr marL="914400" lvl="1"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2pPr>
            <a:lvl3pPr marL="1371600" lvl="2"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3pPr>
            <a:lvl4pPr marL="1828800" lvl="3"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4pPr>
            <a:lvl5pPr marL="2286000" lvl="4"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5pPr>
            <a:lvl6pPr marL="2743200" lvl="5"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6pPr>
            <a:lvl7pPr marL="3200400" lvl="6"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7pPr>
            <a:lvl8pPr marL="3657600" lvl="7"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8pPr>
            <a:lvl9pPr marL="4114800" lvl="8"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9pPr>
          </a:lstStyle>
          <a:p>
            <a:endParaRPr/>
          </a:p>
        </p:txBody>
      </p:sp>
      <p:sp>
        <p:nvSpPr>
          <p:cNvPr id="8" name="Google Shape;8;p1"/>
          <p:cNvSpPr txBox="1">
            <a:spLocks noGrp="1"/>
          </p:cNvSpPr>
          <p:nvPr>
            <p:ph type="sldNum" idx="12"/>
          </p:nvPr>
        </p:nvSpPr>
        <p:spPr>
          <a:xfrm>
            <a:off x="8390734" y="4543668"/>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latin typeface="Nunito"/>
                <a:ea typeface="Nunito"/>
                <a:cs typeface="Nunito"/>
                <a:sym typeface="Nunito"/>
              </a:defRPr>
            </a:lvl1pPr>
            <a:lvl2pPr lvl="1" algn="r">
              <a:buNone/>
              <a:defRPr sz="1000">
                <a:solidFill>
                  <a:schemeClr val="dk2"/>
                </a:solidFill>
                <a:latin typeface="Nunito"/>
                <a:ea typeface="Nunito"/>
                <a:cs typeface="Nunito"/>
                <a:sym typeface="Nunito"/>
              </a:defRPr>
            </a:lvl2pPr>
            <a:lvl3pPr lvl="2" algn="r">
              <a:buNone/>
              <a:defRPr sz="1000">
                <a:solidFill>
                  <a:schemeClr val="dk2"/>
                </a:solidFill>
                <a:latin typeface="Nunito"/>
                <a:ea typeface="Nunito"/>
                <a:cs typeface="Nunito"/>
                <a:sym typeface="Nunito"/>
              </a:defRPr>
            </a:lvl3pPr>
            <a:lvl4pPr lvl="3" algn="r">
              <a:buNone/>
              <a:defRPr sz="1000">
                <a:solidFill>
                  <a:schemeClr val="dk2"/>
                </a:solidFill>
                <a:latin typeface="Nunito"/>
                <a:ea typeface="Nunito"/>
                <a:cs typeface="Nunito"/>
                <a:sym typeface="Nunito"/>
              </a:defRPr>
            </a:lvl4pPr>
            <a:lvl5pPr lvl="4" algn="r">
              <a:buNone/>
              <a:defRPr sz="1000">
                <a:solidFill>
                  <a:schemeClr val="dk2"/>
                </a:solidFill>
                <a:latin typeface="Nunito"/>
                <a:ea typeface="Nunito"/>
                <a:cs typeface="Nunito"/>
                <a:sym typeface="Nunito"/>
              </a:defRPr>
            </a:lvl5pPr>
            <a:lvl6pPr lvl="5" algn="r">
              <a:buNone/>
              <a:defRPr sz="1000">
                <a:solidFill>
                  <a:schemeClr val="dk2"/>
                </a:solidFill>
                <a:latin typeface="Nunito"/>
                <a:ea typeface="Nunito"/>
                <a:cs typeface="Nunito"/>
                <a:sym typeface="Nunito"/>
              </a:defRPr>
            </a:lvl6pPr>
            <a:lvl7pPr lvl="6" algn="r">
              <a:buNone/>
              <a:defRPr sz="1000">
                <a:solidFill>
                  <a:schemeClr val="dk2"/>
                </a:solidFill>
                <a:latin typeface="Nunito"/>
                <a:ea typeface="Nunito"/>
                <a:cs typeface="Nunito"/>
                <a:sym typeface="Nunito"/>
              </a:defRPr>
            </a:lvl7pPr>
            <a:lvl8pPr lvl="7" algn="r">
              <a:buNone/>
              <a:defRPr sz="1000">
                <a:solidFill>
                  <a:schemeClr val="dk2"/>
                </a:solidFill>
                <a:latin typeface="Nunito"/>
                <a:ea typeface="Nunito"/>
                <a:cs typeface="Nunito"/>
                <a:sym typeface="Nunito"/>
              </a:defRPr>
            </a:lvl8pPr>
            <a:lvl9pPr lvl="8" algn="r">
              <a:buNone/>
              <a:defRPr sz="1000">
                <a:solidFill>
                  <a:schemeClr val="dk2"/>
                </a:solidFill>
                <a:latin typeface="Nunito"/>
                <a:ea typeface="Nunito"/>
                <a:cs typeface="Nunito"/>
                <a:sym typeface="Nunito"/>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13"/>
          <p:cNvSpPr txBox="1">
            <a:spLocks noGrp="1"/>
          </p:cNvSpPr>
          <p:nvPr>
            <p:ph type="ctrTitle"/>
          </p:nvPr>
        </p:nvSpPr>
        <p:spPr>
          <a:xfrm>
            <a:off x="2101988" y="3516096"/>
            <a:ext cx="5361300" cy="1074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SzPts val="990"/>
              <a:buNone/>
            </a:pPr>
            <a:r>
              <a:rPr lang="ru" sz="3020">
                <a:solidFill>
                  <a:schemeClr val="dk2"/>
                </a:solidFill>
                <a:latin typeface="Lobster"/>
                <a:ea typeface="Lobster"/>
                <a:cs typeface="Lobster"/>
                <a:sym typeface="Lobster"/>
              </a:rPr>
              <a:t>Айдналиева Назгүл Аманжолқызы</a:t>
            </a:r>
            <a:endParaRPr sz="3020">
              <a:solidFill>
                <a:schemeClr val="dk2"/>
              </a:solidFill>
              <a:latin typeface="Lobster"/>
              <a:ea typeface="Lobster"/>
              <a:cs typeface="Lobster"/>
              <a:sym typeface="Lobster"/>
            </a:endParaRPr>
          </a:p>
        </p:txBody>
      </p:sp>
      <p:pic>
        <p:nvPicPr>
          <p:cNvPr id="129" name="Google Shape;129;p13"/>
          <p:cNvPicPr preferRelativeResize="0"/>
          <p:nvPr/>
        </p:nvPicPr>
        <p:blipFill rotWithShape="1">
          <a:blip r:embed="rId3">
            <a:alphaModFix/>
          </a:blip>
          <a:srcRect t="14126"/>
          <a:stretch/>
        </p:blipFill>
        <p:spPr>
          <a:xfrm>
            <a:off x="3486400" y="512350"/>
            <a:ext cx="2592475" cy="29334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22"/>
          <p:cNvSpPr txBox="1">
            <a:spLocks noGrp="1"/>
          </p:cNvSpPr>
          <p:nvPr>
            <p:ph type="body" idx="1"/>
          </p:nvPr>
        </p:nvSpPr>
        <p:spPr>
          <a:xfrm>
            <a:off x="4512650" y="383475"/>
            <a:ext cx="4085400" cy="1776300"/>
          </a:xfrm>
          <a:prstGeom prst="rect">
            <a:avLst/>
          </a:prstGeom>
          <a:ln w="28575" cap="flat" cmpd="sng">
            <a:solidFill>
              <a:schemeClr val="accent1"/>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ru" sz="1500" b="1">
                <a:latin typeface="Lobster"/>
                <a:ea typeface="Lobster"/>
                <a:cs typeface="Lobster"/>
                <a:sym typeface="Lobster"/>
              </a:rPr>
              <a:t>Айдналиева Н.А. бүгінгі күні республикамыздың бастауыш сынып оқулықтарына сарапшы болып қызмет жасауда. </a:t>
            </a:r>
            <a:endParaRPr sz="1500" b="1">
              <a:latin typeface="Lobster"/>
              <a:ea typeface="Lobster"/>
              <a:cs typeface="Lobster"/>
              <a:sym typeface="Lobster"/>
            </a:endParaRPr>
          </a:p>
          <a:p>
            <a:pPr marL="0" lvl="0" indent="0" algn="l" rtl="0">
              <a:spcBef>
                <a:spcPts val="1200"/>
              </a:spcBef>
              <a:spcAft>
                <a:spcPts val="0"/>
              </a:spcAft>
              <a:buNone/>
            </a:pPr>
            <a:r>
              <a:rPr lang="ru" sz="1500" b="1">
                <a:latin typeface="Lobster"/>
                <a:ea typeface="Lobster"/>
                <a:cs typeface="Lobster"/>
                <a:sym typeface="Lobster"/>
              </a:rPr>
              <a:t>Білім беру ұйымдарымен белсенді қарым-қатынас жасайды. </a:t>
            </a:r>
            <a:endParaRPr sz="1500" b="1">
              <a:latin typeface="Lobster"/>
              <a:ea typeface="Lobster"/>
              <a:cs typeface="Lobster"/>
              <a:sym typeface="Lobster"/>
            </a:endParaRPr>
          </a:p>
          <a:p>
            <a:pPr marL="0" lvl="0" indent="0" algn="l" rtl="0">
              <a:spcBef>
                <a:spcPts val="1200"/>
              </a:spcBef>
              <a:spcAft>
                <a:spcPts val="1200"/>
              </a:spcAft>
              <a:buNone/>
            </a:pPr>
            <a:endParaRPr sz="1500" b="1">
              <a:latin typeface="Lobster"/>
              <a:ea typeface="Lobster"/>
              <a:cs typeface="Lobster"/>
              <a:sym typeface="Lobster"/>
            </a:endParaRPr>
          </a:p>
        </p:txBody>
      </p:sp>
      <p:pic>
        <p:nvPicPr>
          <p:cNvPr id="192" name="Google Shape;192;p22"/>
          <p:cNvPicPr preferRelativeResize="0"/>
          <p:nvPr/>
        </p:nvPicPr>
        <p:blipFill rotWithShape="1">
          <a:blip r:embed="rId3">
            <a:alphaModFix/>
          </a:blip>
          <a:srcRect b="17695"/>
          <a:stretch/>
        </p:blipFill>
        <p:spPr>
          <a:xfrm>
            <a:off x="512471" y="383475"/>
            <a:ext cx="3662480" cy="2008800"/>
          </a:xfrm>
          <a:prstGeom prst="rect">
            <a:avLst/>
          </a:prstGeom>
          <a:noFill/>
          <a:ln>
            <a:noFill/>
          </a:ln>
        </p:spPr>
      </p:pic>
      <p:pic>
        <p:nvPicPr>
          <p:cNvPr id="193" name="Google Shape;193;p22"/>
          <p:cNvPicPr preferRelativeResize="0"/>
          <p:nvPr/>
        </p:nvPicPr>
        <p:blipFill rotWithShape="1">
          <a:blip r:embed="rId4">
            <a:alphaModFix/>
          </a:blip>
          <a:srcRect l="6530" t="7713" r="5934" b="5713"/>
          <a:stretch/>
        </p:blipFill>
        <p:spPr>
          <a:xfrm>
            <a:off x="4572000" y="2220125"/>
            <a:ext cx="3676000" cy="2422825"/>
          </a:xfrm>
          <a:prstGeom prst="rect">
            <a:avLst/>
          </a:prstGeom>
          <a:noFill/>
          <a:ln>
            <a:noFill/>
          </a:ln>
        </p:spPr>
      </p:pic>
      <p:sp>
        <p:nvSpPr>
          <p:cNvPr id="194" name="Google Shape;194;p22"/>
          <p:cNvSpPr txBox="1"/>
          <p:nvPr/>
        </p:nvSpPr>
        <p:spPr>
          <a:xfrm>
            <a:off x="512475" y="2712400"/>
            <a:ext cx="3747000" cy="1743300"/>
          </a:xfrm>
          <a:prstGeom prst="rect">
            <a:avLst/>
          </a:prstGeom>
          <a:noFill/>
          <a:ln w="28575" cap="flat" cmpd="sng">
            <a:solidFill>
              <a:schemeClr val="accent5"/>
            </a:solidFill>
            <a:prstDash val="solid"/>
            <a:round/>
            <a:headEnd type="none" w="sm" len="sm"/>
            <a:tailEnd type="none" w="sm" len="sm"/>
          </a:ln>
        </p:spPr>
        <p:txBody>
          <a:bodyPr spcFirstLastPara="1" wrap="square" lIns="91425" tIns="91425" rIns="91425" bIns="91425" anchor="t" anchorCtr="0">
            <a:spAutoFit/>
          </a:bodyPr>
          <a:lstStyle/>
          <a:p>
            <a:pPr marL="0" lvl="0" indent="0" algn="l" rtl="0">
              <a:lnSpc>
                <a:spcPct val="115000"/>
              </a:lnSpc>
              <a:spcBef>
                <a:spcPts val="0"/>
              </a:spcBef>
              <a:spcAft>
                <a:spcPts val="1200"/>
              </a:spcAft>
              <a:buNone/>
            </a:pPr>
            <a:r>
              <a:rPr lang="ru" sz="1500" b="1">
                <a:solidFill>
                  <a:schemeClr val="dk2"/>
                </a:solidFill>
                <a:latin typeface="Lobster"/>
                <a:ea typeface="Lobster"/>
                <a:cs typeface="Lobster"/>
                <a:sym typeface="Lobster"/>
              </a:rPr>
              <a:t>Ол педагогтарға арналған қалалық, облыстық, республикалық конкурстарда сарапшы , мектеп оқушыларының ғылыми – зерттеу жұмысы конкурстарында әділ-қазылық жұмыстарын атқарып тұрады. </a:t>
            </a:r>
            <a:endParaRPr sz="1500">
              <a:latin typeface="Lobster"/>
              <a:ea typeface="Lobster"/>
              <a:cs typeface="Lobster"/>
              <a:sym typeface="Lobste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23"/>
          <p:cNvSpPr txBox="1">
            <a:spLocks noGrp="1"/>
          </p:cNvSpPr>
          <p:nvPr>
            <p:ph type="body" idx="1"/>
          </p:nvPr>
        </p:nvSpPr>
        <p:spPr>
          <a:xfrm>
            <a:off x="462100" y="3043900"/>
            <a:ext cx="8177400" cy="1778100"/>
          </a:xfrm>
          <a:prstGeom prst="rect">
            <a:avLst/>
          </a:prstGeom>
          <a:ln w="28575" cap="flat" cmpd="sng">
            <a:solidFill>
              <a:schemeClr val="accent1"/>
            </a:solidFill>
            <a:prstDash val="solid"/>
            <a:round/>
            <a:headEnd type="none" w="sm" len="sm"/>
            <a:tailEnd type="none" w="sm" len="sm"/>
          </a:ln>
        </p:spPr>
        <p:txBody>
          <a:bodyPr spcFirstLastPara="1" wrap="square" lIns="91425" tIns="91425" rIns="91425" bIns="91425" anchor="t" anchorCtr="0">
            <a:noAutofit/>
          </a:bodyPr>
          <a:lstStyle/>
          <a:p>
            <a:pPr marL="457200" lvl="0" indent="-323850" algn="l" rtl="0">
              <a:spcBef>
                <a:spcPts val="0"/>
              </a:spcBef>
              <a:spcAft>
                <a:spcPts val="0"/>
              </a:spcAft>
              <a:buSzPts val="1500"/>
              <a:buFont typeface="Lobster"/>
              <a:buChar char="●"/>
            </a:pPr>
            <a:r>
              <a:rPr lang="ru" sz="1500" b="1">
                <a:latin typeface="Lobster"/>
                <a:ea typeface="Lobster"/>
                <a:cs typeface="Lobster"/>
                <a:sym typeface="Lobster"/>
              </a:rPr>
              <a:t>Айдналиева Н.А. ғылыми және әдістемелік әлеуетін дамытуда әрдайым жұмыс жасайды. </a:t>
            </a:r>
            <a:endParaRPr sz="1500" b="1">
              <a:latin typeface="Lobster"/>
              <a:ea typeface="Lobster"/>
              <a:cs typeface="Lobster"/>
              <a:sym typeface="Lobster"/>
            </a:endParaRPr>
          </a:p>
          <a:p>
            <a:pPr marL="457200" lvl="0" indent="-323850" algn="l" rtl="0">
              <a:spcBef>
                <a:spcPts val="0"/>
              </a:spcBef>
              <a:spcAft>
                <a:spcPts val="0"/>
              </a:spcAft>
              <a:buSzPts val="1500"/>
              <a:buFont typeface="Lobster"/>
              <a:buChar char="●"/>
            </a:pPr>
            <a:r>
              <a:rPr lang="ru" sz="1500" b="1">
                <a:latin typeface="Lobster"/>
                <a:ea typeface="Lobster"/>
                <a:cs typeface="Lobster"/>
                <a:sym typeface="Lobster"/>
              </a:rPr>
              <a:t>Ол ғалым мен оқытушының үздік бейнесі, ғылымға үлес қосқаны үшін, студент жастарды тәрбиелеудегі ерен еңбегі үшін құрмет және алғыс хаттармен, студент жастарды оқыту мен тәрбиелеудегі ерен еңбегі үшін қызмет етіп жүрген ЖОО-ның естелік медалімен (2014ж.) және «Университеттің дамуына сіңірген еңбегі үшін» 2019ж.) төсбелгісімен марапатталды. </a:t>
            </a:r>
            <a:endParaRPr sz="1500" b="1">
              <a:latin typeface="Lobster"/>
              <a:ea typeface="Lobster"/>
              <a:cs typeface="Lobster"/>
              <a:sym typeface="Lobster"/>
            </a:endParaRPr>
          </a:p>
          <a:p>
            <a:pPr marL="0" lvl="0" indent="0" algn="l" rtl="0">
              <a:spcBef>
                <a:spcPts val="1200"/>
              </a:spcBef>
              <a:spcAft>
                <a:spcPts val="1200"/>
              </a:spcAft>
              <a:buNone/>
            </a:pPr>
            <a:endParaRPr sz="1500">
              <a:latin typeface="Lobster"/>
              <a:ea typeface="Lobster"/>
              <a:cs typeface="Lobster"/>
              <a:sym typeface="Lobster"/>
            </a:endParaRPr>
          </a:p>
        </p:txBody>
      </p:sp>
      <p:pic>
        <p:nvPicPr>
          <p:cNvPr id="200" name="Google Shape;200;p23"/>
          <p:cNvPicPr preferRelativeResize="0"/>
          <p:nvPr/>
        </p:nvPicPr>
        <p:blipFill rotWithShape="1">
          <a:blip r:embed="rId3">
            <a:alphaModFix/>
          </a:blip>
          <a:srcRect l="36452" t="32573" r="20702" b="14691"/>
          <a:stretch/>
        </p:blipFill>
        <p:spPr>
          <a:xfrm rot="59998">
            <a:off x="1054824" y="495924"/>
            <a:ext cx="3445754" cy="2385500"/>
          </a:xfrm>
          <a:prstGeom prst="rect">
            <a:avLst/>
          </a:prstGeom>
          <a:noFill/>
          <a:ln>
            <a:noFill/>
          </a:ln>
        </p:spPr>
      </p:pic>
      <p:pic>
        <p:nvPicPr>
          <p:cNvPr id="201" name="Google Shape;201;p23"/>
          <p:cNvPicPr preferRelativeResize="0"/>
          <p:nvPr/>
        </p:nvPicPr>
        <p:blipFill rotWithShape="1">
          <a:blip r:embed="rId4">
            <a:alphaModFix/>
          </a:blip>
          <a:srcRect l="37473" t="30076" r="17174" b="17931"/>
          <a:stretch/>
        </p:blipFill>
        <p:spPr>
          <a:xfrm rot="119997">
            <a:off x="4862189" y="516677"/>
            <a:ext cx="3634811" cy="234398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0"/>
                                        </p:tgtEl>
                                        <p:attrNameLst>
                                          <p:attrName>style.visibility</p:attrName>
                                        </p:attrNameLst>
                                      </p:cBhvr>
                                      <p:to>
                                        <p:strVal val="visible"/>
                                      </p:to>
                                    </p:set>
                                    <p:animEffect transition="in" filter="fade">
                                      <p:cBhvr>
                                        <p:cTn id="7" dur="1000"/>
                                        <p:tgtEl>
                                          <p:spTgt spid="20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1"/>
                                        </p:tgtEl>
                                        <p:attrNameLst>
                                          <p:attrName>style.visibility</p:attrName>
                                        </p:attrNameLst>
                                      </p:cBhvr>
                                      <p:to>
                                        <p:strVal val="visible"/>
                                      </p:to>
                                    </p:set>
                                    <p:animEffect transition="in" filter="fade">
                                      <p:cBhvr>
                                        <p:cTn id="12" dur="1000"/>
                                        <p:tgtEl>
                                          <p:spTgt spid="2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14"/>
          <p:cNvSpPr txBox="1">
            <a:spLocks noGrp="1"/>
          </p:cNvSpPr>
          <p:nvPr>
            <p:ph type="body" idx="1"/>
          </p:nvPr>
        </p:nvSpPr>
        <p:spPr>
          <a:xfrm>
            <a:off x="4878475" y="381725"/>
            <a:ext cx="3801300" cy="4321800"/>
          </a:xfrm>
          <a:prstGeom prst="rect">
            <a:avLst/>
          </a:prstGeom>
          <a:ln w="28575" cap="flat" cmpd="sng">
            <a:solidFill>
              <a:schemeClr val="accent1"/>
            </a:solidFill>
            <a:prstDash val="solid"/>
            <a:round/>
            <a:headEnd type="none" w="sm" len="sm"/>
            <a:tailEnd type="none" w="sm" len="sm"/>
          </a:ln>
        </p:spPr>
        <p:txBody>
          <a:bodyPr spcFirstLastPara="1" wrap="square" lIns="91425" tIns="91425" rIns="91425" bIns="91425" anchor="t" anchorCtr="0">
            <a:noAutofit/>
          </a:bodyPr>
          <a:lstStyle/>
          <a:p>
            <a:pPr marL="457200" lvl="0" indent="-323850" algn="l" rtl="0">
              <a:lnSpc>
                <a:spcPct val="100000"/>
              </a:lnSpc>
              <a:spcBef>
                <a:spcPts val="0"/>
              </a:spcBef>
              <a:spcAft>
                <a:spcPts val="0"/>
              </a:spcAft>
              <a:buSzPts val="1500"/>
              <a:buFont typeface="Lobster"/>
              <a:buChar char="●"/>
            </a:pPr>
            <a:r>
              <a:rPr lang="ru" sz="1500">
                <a:latin typeface="Lobster"/>
                <a:ea typeface="Lobster"/>
                <a:cs typeface="Lobster"/>
                <a:sym typeface="Lobster"/>
              </a:rPr>
              <a:t>Айдналиева Назгүл Аманжолқызы 1972 жылдың 29 тамызында Қостанай облысының Меңдіқара ауданы, Ақсуат ауылында дүниеге келді. </a:t>
            </a:r>
            <a:endParaRPr sz="1500">
              <a:latin typeface="Lobster"/>
              <a:ea typeface="Lobster"/>
              <a:cs typeface="Lobster"/>
              <a:sym typeface="Lobster"/>
            </a:endParaRPr>
          </a:p>
          <a:p>
            <a:pPr marL="457200" lvl="0" indent="-323850" algn="l" rtl="0">
              <a:lnSpc>
                <a:spcPct val="100000"/>
              </a:lnSpc>
              <a:spcBef>
                <a:spcPts val="0"/>
              </a:spcBef>
              <a:spcAft>
                <a:spcPts val="0"/>
              </a:spcAft>
              <a:buSzPts val="1500"/>
              <a:buFont typeface="Lobster"/>
              <a:buChar char="●"/>
            </a:pPr>
            <a:r>
              <a:rPr lang="ru" sz="1500">
                <a:latin typeface="Lobster"/>
                <a:ea typeface="Lobster"/>
                <a:cs typeface="Lobster"/>
                <a:sym typeface="Lobster"/>
              </a:rPr>
              <a:t>1979-1987 жылдар аралығында Ақсуат ауылындағы Спандияр Көбеев атындағы мектебінен орталау білімін алып, 1987-1989 жылдар аралығында Қостанай қаласындағы Ыбырай Алтынсарин атындағы мектеп–интернатынан орта білім алып шықты. </a:t>
            </a:r>
            <a:endParaRPr sz="1500">
              <a:latin typeface="Lobster"/>
              <a:ea typeface="Lobster"/>
              <a:cs typeface="Lobster"/>
              <a:sym typeface="Lobster"/>
            </a:endParaRPr>
          </a:p>
          <a:p>
            <a:pPr marL="457200" lvl="0" indent="-323850" algn="l" rtl="0">
              <a:lnSpc>
                <a:spcPct val="100000"/>
              </a:lnSpc>
              <a:spcBef>
                <a:spcPts val="0"/>
              </a:spcBef>
              <a:spcAft>
                <a:spcPts val="0"/>
              </a:spcAft>
              <a:buSzPts val="1500"/>
              <a:buFont typeface="Lobster"/>
              <a:buChar char="●"/>
            </a:pPr>
            <a:r>
              <a:rPr lang="ru" sz="1500">
                <a:latin typeface="Lobster"/>
                <a:ea typeface="Lobster"/>
                <a:cs typeface="Lobster"/>
                <a:sym typeface="Lobster"/>
              </a:rPr>
              <a:t>1990-1994ж.ж. Қостанай мемлекеттік педагогикалық университетінің «Бастауышта оқытудың педагогикасы мен әдістемесі» мамандығы білімін алды.</a:t>
            </a:r>
            <a:endParaRPr sz="1500">
              <a:latin typeface="Lobster"/>
              <a:ea typeface="Lobster"/>
              <a:cs typeface="Lobster"/>
              <a:sym typeface="Lobster"/>
            </a:endParaRPr>
          </a:p>
        </p:txBody>
      </p:sp>
      <p:pic>
        <p:nvPicPr>
          <p:cNvPr id="135" name="Google Shape;135;p14"/>
          <p:cNvPicPr preferRelativeResize="0"/>
          <p:nvPr/>
        </p:nvPicPr>
        <p:blipFill rotWithShape="1">
          <a:blip r:embed="rId3">
            <a:alphaModFix/>
          </a:blip>
          <a:srcRect l="24414" t="40183" r="57245" b="21575"/>
          <a:stretch/>
        </p:blipFill>
        <p:spPr>
          <a:xfrm>
            <a:off x="341575" y="381725"/>
            <a:ext cx="1807301" cy="2119700"/>
          </a:xfrm>
          <a:prstGeom prst="rect">
            <a:avLst/>
          </a:prstGeom>
          <a:noFill/>
          <a:ln>
            <a:noFill/>
          </a:ln>
        </p:spPr>
      </p:pic>
      <p:pic>
        <p:nvPicPr>
          <p:cNvPr id="136" name="Google Shape;136;p14"/>
          <p:cNvPicPr preferRelativeResize="0"/>
          <p:nvPr/>
        </p:nvPicPr>
        <p:blipFill rotWithShape="1">
          <a:blip r:embed="rId4">
            <a:alphaModFix/>
          </a:blip>
          <a:srcRect b="11637"/>
          <a:stretch/>
        </p:blipFill>
        <p:spPr>
          <a:xfrm>
            <a:off x="2285676" y="421913"/>
            <a:ext cx="2456000" cy="1627661"/>
          </a:xfrm>
          <a:prstGeom prst="rect">
            <a:avLst/>
          </a:prstGeom>
          <a:noFill/>
          <a:ln>
            <a:noFill/>
          </a:ln>
        </p:spPr>
      </p:pic>
      <p:pic>
        <p:nvPicPr>
          <p:cNvPr id="137" name="Google Shape;137;p14"/>
          <p:cNvPicPr preferRelativeResize="0"/>
          <p:nvPr/>
        </p:nvPicPr>
        <p:blipFill>
          <a:blip r:embed="rId5">
            <a:alphaModFix/>
          </a:blip>
          <a:stretch>
            <a:fillRect/>
          </a:stretch>
        </p:blipFill>
        <p:spPr>
          <a:xfrm>
            <a:off x="1466678" y="2707900"/>
            <a:ext cx="2659675" cy="1812675"/>
          </a:xfrm>
          <a:prstGeom prst="rect">
            <a:avLst/>
          </a:prstGeom>
          <a:noFill/>
          <a:ln>
            <a:noFill/>
          </a:ln>
        </p:spPr>
      </p:pic>
      <p:sp>
        <p:nvSpPr>
          <p:cNvPr id="138" name="Google Shape;138;p14"/>
          <p:cNvSpPr txBox="1"/>
          <p:nvPr/>
        </p:nvSpPr>
        <p:spPr>
          <a:xfrm>
            <a:off x="532450" y="2371650"/>
            <a:ext cx="12054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ru">
                <a:latin typeface="Caveat"/>
                <a:ea typeface="Caveat"/>
                <a:cs typeface="Caveat"/>
                <a:sym typeface="Caveat"/>
              </a:rPr>
              <a:t>Мендіқара ауд.</a:t>
            </a:r>
            <a:endParaRPr>
              <a:latin typeface="Caveat"/>
              <a:ea typeface="Caveat"/>
              <a:cs typeface="Caveat"/>
              <a:sym typeface="Caveat"/>
            </a:endParaRPr>
          </a:p>
        </p:txBody>
      </p:sp>
      <p:sp>
        <p:nvSpPr>
          <p:cNvPr id="139" name="Google Shape;139;p14"/>
          <p:cNvSpPr txBox="1"/>
          <p:nvPr/>
        </p:nvSpPr>
        <p:spPr>
          <a:xfrm>
            <a:off x="2328225" y="1956150"/>
            <a:ext cx="23709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ru">
                <a:latin typeface="Caveat"/>
                <a:ea typeface="Caveat"/>
                <a:cs typeface="Caveat"/>
                <a:sym typeface="Caveat"/>
              </a:rPr>
              <a:t>Ы. Алтынсарин ат. мектеп-интернат</a:t>
            </a:r>
            <a:endParaRPr>
              <a:latin typeface="Caveat"/>
              <a:ea typeface="Caveat"/>
              <a:cs typeface="Caveat"/>
              <a:sym typeface="Caveat"/>
            </a:endParaRPr>
          </a:p>
        </p:txBody>
      </p:sp>
      <p:sp>
        <p:nvSpPr>
          <p:cNvPr id="140" name="Google Shape;140;p14"/>
          <p:cNvSpPr txBox="1"/>
          <p:nvPr/>
        </p:nvSpPr>
        <p:spPr>
          <a:xfrm>
            <a:off x="983150" y="4371525"/>
            <a:ext cx="36267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ru">
                <a:latin typeface="Caveat"/>
                <a:ea typeface="Caveat"/>
                <a:cs typeface="Caveat"/>
                <a:sym typeface="Caveat"/>
              </a:rPr>
              <a:t>Қостанай мемлекеттік педагогикалық институт</a:t>
            </a:r>
            <a:endParaRPr>
              <a:latin typeface="Caveat"/>
              <a:ea typeface="Caveat"/>
              <a:cs typeface="Caveat"/>
              <a:sym typeface="Cavea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5"/>
                                        </p:tgtEl>
                                        <p:attrNameLst>
                                          <p:attrName>style.visibility</p:attrName>
                                        </p:attrNameLst>
                                      </p:cBhvr>
                                      <p:to>
                                        <p:strVal val="visible"/>
                                      </p:to>
                                    </p:set>
                                    <p:animEffect transition="in" filter="fade">
                                      <p:cBhvr>
                                        <p:cTn id="7" dur="1000"/>
                                        <p:tgtEl>
                                          <p:spTgt spid="1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6"/>
                                        </p:tgtEl>
                                        <p:attrNameLst>
                                          <p:attrName>style.visibility</p:attrName>
                                        </p:attrNameLst>
                                      </p:cBhvr>
                                      <p:to>
                                        <p:strVal val="visible"/>
                                      </p:to>
                                    </p:set>
                                    <p:animEffect transition="in" filter="fade">
                                      <p:cBhvr>
                                        <p:cTn id="12" dur="1000"/>
                                        <p:tgtEl>
                                          <p:spTgt spid="13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7"/>
                                        </p:tgtEl>
                                        <p:attrNameLst>
                                          <p:attrName>style.visibility</p:attrName>
                                        </p:attrNameLst>
                                      </p:cBhvr>
                                      <p:to>
                                        <p:strVal val="visible"/>
                                      </p:to>
                                    </p:set>
                                    <p:animEffect transition="in" filter="fade">
                                      <p:cBhvr>
                                        <p:cTn id="17" dur="10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15"/>
          <p:cNvSpPr txBox="1">
            <a:spLocks noGrp="1"/>
          </p:cNvSpPr>
          <p:nvPr>
            <p:ph type="body" idx="1"/>
          </p:nvPr>
        </p:nvSpPr>
        <p:spPr>
          <a:xfrm>
            <a:off x="522375" y="518850"/>
            <a:ext cx="4384200" cy="3961800"/>
          </a:xfrm>
          <a:prstGeom prst="rect">
            <a:avLst/>
          </a:prstGeom>
          <a:ln w="28575" cap="flat" cmpd="sng">
            <a:solidFill>
              <a:schemeClr val="accent5"/>
            </a:solidFill>
            <a:prstDash val="solid"/>
            <a:round/>
            <a:headEnd type="none" w="sm" len="sm"/>
            <a:tailEnd type="none" w="sm" len="sm"/>
          </a:ln>
        </p:spPr>
        <p:txBody>
          <a:bodyPr spcFirstLastPara="1" wrap="square" lIns="91425" tIns="91425" rIns="91425" bIns="91425" anchor="t" anchorCtr="0">
            <a:noAutofit/>
          </a:bodyPr>
          <a:lstStyle/>
          <a:p>
            <a:pPr marL="457200" lvl="0" indent="-323850" algn="l" rtl="0">
              <a:lnSpc>
                <a:spcPct val="100000"/>
              </a:lnSpc>
              <a:spcBef>
                <a:spcPts val="0"/>
              </a:spcBef>
              <a:spcAft>
                <a:spcPts val="0"/>
              </a:spcAft>
              <a:buSzPts val="1500"/>
              <a:buFont typeface="Lobster"/>
              <a:buChar char="●"/>
            </a:pPr>
            <a:r>
              <a:rPr lang="ru" sz="1500">
                <a:latin typeface="Lobster"/>
                <a:ea typeface="Lobster"/>
                <a:cs typeface="Lobster"/>
                <a:sym typeface="Lobster"/>
              </a:rPr>
              <a:t>2010 жылы 13.00.08 – Кәсіби білім берудің теориясы мен әдістемесі мамандығы бойынша «Болашақ мұғалімдердің этнопедагогикалық мәдениетін қалыптастырудың педагогикалық негіздері» - атты тақырыбындағы кандидаттық диссертациясын қорғады. </a:t>
            </a:r>
            <a:endParaRPr sz="1500">
              <a:latin typeface="Lobster"/>
              <a:ea typeface="Lobster"/>
              <a:cs typeface="Lobster"/>
              <a:sym typeface="Lobster"/>
            </a:endParaRPr>
          </a:p>
          <a:p>
            <a:pPr marL="457200" lvl="0" indent="-323850" algn="l" rtl="0">
              <a:lnSpc>
                <a:spcPct val="100000"/>
              </a:lnSpc>
              <a:spcBef>
                <a:spcPts val="0"/>
              </a:spcBef>
              <a:spcAft>
                <a:spcPts val="0"/>
              </a:spcAft>
              <a:buSzPts val="1500"/>
              <a:buFont typeface="Lobster"/>
              <a:buChar char="●"/>
            </a:pPr>
            <a:r>
              <a:rPr lang="ru" sz="1500">
                <a:latin typeface="Lobster"/>
                <a:ea typeface="Lobster"/>
                <a:cs typeface="Lobster"/>
                <a:sym typeface="Lobster"/>
              </a:rPr>
              <a:t>Ғылыми-педагогикалық бағытта </a:t>
            </a:r>
            <a:r>
              <a:rPr lang="ru" sz="1500" b="1">
                <a:latin typeface="Lobster"/>
                <a:ea typeface="Lobster"/>
                <a:cs typeface="Lobster"/>
                <a:sym typeface="Lobster"/>
              </a:rPr>
              <a:t>20 жыл </a:t>
            </a:r>
            <a:r>
              <a:rPr lang="ru" sz="1500">
                <a:latin typeface="Lobster"/>
                <a:ea typeface="Lobster"/>
                <a:cs typeface="Lobster"/>
                <a:sym typeface="Lobster"/>
              </a:rPr>
              <a:t>тәжірибесі бар. </a:t>
            </a:r>
            <a:endParaRPr sz="1500">
              <a:latin typeface="Lobster"/>
              <a:ea typeface="Lobster"/>
              <a:cs typeface="Lobster"/>
              <a:sym typeface="Lobster"/>
            </a:endParaRPr>
          </a:p>
          <a:p>
            <a:pPr marL="457200" lvl="0" indent="-323850" algn="l" rtl="0">
              <a:lnSpc>
                <a:spcPct val="100000"/>
              </a:lnSpc>
              <a:spcBef>
                <a:spcPts val="0"/>
              </a:spcBef>
              <a:spcAft>
                <a:spcPts val="0"/>
              </a:spcAft>
              <a:buSzPts val="1500"/>
              <a:buChar char="●"/>
            </a:pPr>
            <a:r>
              <a:rPr lang="ru" sz="1500">
                <a:latin typeface="Lobster"/>
                <a:ea typeface="Lobster"/>
                <a:cs typeface="Lobster"/>
                <a:sym typeface="Lobster"/>
              </a:rPr>
              <a:t>Аталған уақыт аралығында барлық кәсіби өсу баспалдағынан педагогика кафедрасының оқытушылық қызметінен Қостанай мемлекеттік педагогикалық институтының психология-педагогикалық факультетінің </a:t>
            </a:r>
            <a:r>
              <a:rPr lang="ru" sz="1500" b="1">
                <a:latin typeface="Lobster"/>
                <a:ea typeface="Lobster"/>
                <a:cs typeface="Lobster"/>
                <a:sym typeface="Lobster"/>
              </a:rPr>
              <a:t>деканы </a:t>
            </a:r>
            <a:r>
              <a:rPr lang="ru" sz="1500">
                <a:latin typeface="Lobster"/>
                <a:ea typeface="Lobster"/>
                <a:cs typeface="Lobster"/>
                <a:sym typeface="Lobster"/>
              </a:rPr>
              <a:t>қызметі лауазымына дейін өтті.</a:t>
            </a:r>
            <a:endParaRPr sz="1500">
              <a:latin typeface="Lobster"/>
              <a:ea typeface="Lobster"/>
              <a:cs typeface="Lobster"/>
              <a:sym typeface="Lobster"/>
            </a:endParaRPr>
          </a:p>
        </p:txBody>
      </p:sp>
      <p:pic>
        <p:nvPicPr>
          <p:cNvPr id="146" name="Google Shape;146;p15"/>
          <p:cNvPicPr preferRelativeResize="0"/>
          <p:nvPr/>
        </p:nvPicPr>
        <p:blipFill rotWithShape="1">
          <a:blip r:embed="rId3">
            <a:alphaModFix/>
          </a:blip>
          <a:srcRect l="22350" t="10666" r="5851"/>
          <a:stretch/>
        </p:blipFill>
        <p:spPr>
          <a:xfrm>
            <a:off x="5304250" y="518849"/>
            <a:ext cx="3131702" cy="38965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16"/>
          <p:cNvSpPr txBox="1">
            <a:spLocks noGrp="1"/>
          </p:cNvSpPr>
          <p:nvPr>
            <p:ph type="body" idx="1"/>
          </p:nvPr>
        </p:nvSpPr>
        <p:spPr>
          <a:xfrm>
            <a:off x="304550" y="3013775"/>
            <a:ext cx="8527200" cy="1758000"/>
          </a:xfrm>
          <a:prstGeom prst="rect">
            <a:avLst/>
          </a:prstGeom>
          <a:ln w="28575" cap="flat" cmpd="sng">
            <a:solidFill>
              <a:schemeClr val="accent1"/>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852"/>
              <a:buNone/>
            </a:pPr>
            <a:r>
              <a:rPr lang="ru" sz="1507">
                <a:latin typeface="Lobster"/>
                <a:ea typeface="Lobster"/>
                <a:cs typeface="Lobster"/>
                <a:sym typeface="Lobster"/>
              </a:rPr>
              <a:t>Қазіргі күні ол:</a:t>
            </a:r>
            <a:endParaRPr sz="1507">
              <a:latin typeface="Lobster"/>
              <a:ea typeface="Lobster"/>
              <a:cs typeface="Lobster"/>
              <a:sym typeface="Lobster"/>
            </a:endParaRPr>
          </a:p>
          <a:p>
            <a:pPr marL="457200" lvl="0" indent="-324326" algn="l" rtl="0">
              <a:lnSpc>
                <a:spcPct val="100000"/>
              </a:lnSpc>
              <a:spcBef>
                <a:spcPts val="1200"/>
              </a:spcBef>
              <a:spcAft>
                <a:spcPts val="0"/>
              </a:spcAft>
              <a:buSzPts val="1508"/>
              <a:buFont typeface="Lobster"/>
              <a:buChar char="●"/>
            </a:pPr>
            <a:r>
              <a:rPr lang="ru" sz="1507">
                <a:latin typeface="Lobster"/>
                <a:ea typeface="Lobster"/>
                <a:cs typeface="Lobster"/>
                <a:sym typeface="Lobster"/>
              </a:rPr>
              <a:t>Мектепке дейінгі және бастауышта білім беру кафедрасының қауымдастырылған профессоры.</a:t>
            </a:r>
            <a:endParaRPr sz="1507">
              <a:latin typeface="Lobster"/>
              <a:ea typeface="Lobster"/>
              <a:cs typeface="Lobster"/>
              <a:sym typeface="Lobster"/>
            </a:endParaRPr>
          </a:p>
          <a:p>
            <a:pPr marL="457200" lvl="0" indent="-324326" algn="l" rtl="0">
              <a:lnSpc>
                <a:spcPct val="100000"/>
              </a:lnSpc>
              <a:spcBef>
                <a:spcPts val="0"/>
              </a:spcBef>
              <a:spcAft>
                <a:spcPts val="0"/>
              </a:spcAft>
              <a:buSzPts val="1508"/>
              <a:buFont typeface="Lobster"/>
              <a:buChar char="●"/>
            </a:pPr>
            <a:r>
              <a:rPr lang="ru" sz="1507">
                <a:latin typeface="Lobster"/>
                <a:ea typeface="Lobster"/>
                <a:cs typeface="Lobster"/>
                <a:sym typeface="Lobster"/>
              </a:rPr>
              <a:t> Ө.Сұлтанғазин атындағы педагогикалық институттың оқу-әдістемелік бірлестіктің төрайымы.</a:t>
            </a:r>
            <a:endParaRPr sz="1507">
              <a:latin typeface="Lobster"/>
              <a:ea typeface="Lobster"/>
              <a:cs typeface="Lobster"/>
              <a:sym typeface="Lobster"/>
            </a:endParaRPr>
          </a:p>
          <a:p>
            <a:pPr marL="457200" lvl="0" indent="-324326" algn="l" rtl="0">
              <a:lnSpc>
                <a:spcPct val="100000"/>
              </a:lnSpc>
              <a:spcBef>
                <a:spcPts val="0"/>
              </a:spcBef>
              <a:spcAft>
                <a:spcPts val="0"/>
              </a:spcAft>
              <a:buSzPts val="1508"/>
              <a:buFont typeface="Lobster"/>
              <a:buChar char="●"/>
            </a:pPr>
            <a:r>
              <a:rPr lang="ru" sz="1507">
                <a:latin typeface="Lobster"/>
                <a:ea typeface="Lobster"/>
                <a:cs typeface="Lobster"/>
                <a:sym typeface="Lobster"/>
              </a:rPr>
              <a:t>Назгүл Аманжолқызы барлық істе өзінің міндеттерін аса жауапкершілікпен орындап, қызметте шығармашылығын көрсете біледі.</a:t>
            </a:r>
            <a:endParaRPr sz="1507">
              <a:latin typeface="Lobster"/>
              <a:ea typeface="Lobster"/>
              <a:cs typeface="Lobster"/>
              <a:sym typeface="Lobster"/>
            </a:endParaRPr>
          </a:p>
        </p:txBody>
      </p:sp>
      <p:pic>
        <p:nvPicPr>
          <p:cNvPr id="152" name="Google Shape;152;p16"/>
          <p:cNvPicPr preferRelativeResize="0"/>
          <p:nvPr/>
        </p:nvPicPr>
        <p:blipFill>
          <a:blip r:embed="rId3">
            <a:alphaModFix/>
          </a:blip>
          <a:stretch>
            <a:fillRect/>
          </a:stretch>
        </p:blipFill>
        <p:spPr>
          <a:xfrm>
            <a:off x="794105" y="459025"/>
            <a:ext cx="3627220" cy="2419351"/>
          </a:xfrm>
          <a:prstGeom prst="rect">
            <a:avLst/>
          </a:prstGeom>
          <a:noFill/>
          <a:ln>
            <a:noFill/>
          </a:ln>
        </p:spPr>
      </p:pic>
      <p:pic>
        <p:nvPicPr>
          <p:cNvPr id="153" name="Google Shape;153;p16"/>
          <p:cNvPicPr preferRelativeResize="0"/>
          <p:nvPr/>
        </p:nvPicPr>
        <p:blipFill rotWithShape="1">
          <a:blip r:embed="rId4">
            <a:alphaModFix/>
          </a:blip>
          <a:srcRect l="20576" r="7754" b="10690"/>
          <a:stretch/>
        </p:blipFill>
        <p:spPr>
          <a:xfrm>
            <a:off x="5325450" y="459025"/>
            <a:ext cx="2902150" cy="24193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2"/>
                                        </p:tgtEl>
                                        <p:attrNameLst>
                                          <p:attrName>style.visibility</p:attrName>
                                        </p:attrNameLst>
                                      </p:cBhvr>
                                      <p:to>
                                        <p:strVal val="visible"/>
                                      </p:to>
                                    </p:set>
                                    <p:animEffect transition="in" filter="fade">
                                      <p:cBhvr>
                                        <p:cTn id="7" dur="1000"/>
                                        <p:tgtEl>
                                          <p:spTgt spid="15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3"/>
                                        </p:tgtEl>
                                        <p:attrNameLst>
                                          <p:attrName>style.visibility</p:attrName>
                                        </p:attrNameLst>
                                      </p:cBhvr>
                                      <p:to>
                                        <p:strVal val="visible"/>
                                      </p:to>
                                    </p:set>
                                    <p:animEffect transition="in" filter="fade">
                                      <p:cBhvr>
                                        <p:cTn id="12" dur="1000"/>
                                        <p:tgtEl>
                                          <p:spTgt spid="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17"/>
          <p:cNvSpPr txBox="1">
            <a:spLocks noGrp="1"/>
          </p:cNvSpPr>
          <p:nvPr>
            <p:ph type="body" idx="1"/>
          </p:nvPr>
        </p:nvSpPr>
        <p:spPr>
          <a:xfrm>
            <a:off x="5907000" y="2421050"/>
            <a:ext cx="2687700" cy="2310600"/>
          </a:xfrm>
          <a:prstGeom prst="rect">
            <a:avLst/>
          </a:prstGeom>
          <a:ln w="28575" cap="flat" cmpd="sng">
            <a:solidFill>
              <a:schemeClr val="accent5"/>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05000"/>
              </a:lnSpc>
              <a:spcBef>
                <a:spcPts val="0"/>
              </a:spcBef>
              <a:spcAft>
                <a:spcPts val="0"/>
              </a:spcAft>
              <a:buNone/>
            </a:pPr>
            <a:r>
              <a:rPr lang="ru" sz="1500">
                <a:latin typeface="Lobster"/>
                <a:ea typeface="Lobster"/>
                <a:cs typeface="Lobster"/>
                <a:sym typeface="Lobster"/>
              </a:rPr>
              <a:t>Айдналиева Н.А. ғылыми-зерттеу жұмысын белсенді жүргізеді. </a:t>
            </a:r>
            <a:endParaRPr sz="1500">
              <a:latin typeface="Lobster"/>
              <a:ea typeface="Lobster"/>
              <a:cs typeface="Lobster"/>
              <a:sym typeface="Lobster"/>
            </a:endParaRPr>
          </a:p>
          <a:p>
            <a:pPr marL="0" lvl="0" indent="0" algn="l" rtl="0">
              <a:lnSpc>
                <a:spcPct val="105000"/>
              </a:lnSpc>
              <a:spcBef>
                <a:spcPts val="1200"/>
              </a:spcBef>
              <a:spcAft>
                <a:spcPts val="0"/>
              </a:spcAft>
              <a:buNone/>
            </a:pPr>
            <a:r>
              <a:rPr lang="ru" sz="1500">
                <a:latin typeface="Lobster"/>
                <a:ea typeface="Lobster"/>
                <a:cs typeface="Lobster"/>
                <a:sym typeface="Lobster"/>
              </a:rPr>
              <a:t>Назгүл Аманжолқызы 70-тен астам ғылыми мақалалар мен алты оқу құралының, екі монографияның авторы. </a:t>
            </a:r>
            <a:endParaRPr sz="1500">
              <a:latin typeface="Lobster"/>
              <a:ea typeface="Lobster"/>
              <a:cs typeface="Lobster"/>
              <a:sym typeface="Lobster"/>
            </a:endParaRPr>
          </a:p>
          <a:p>
            <a:pPr marL="457200" lvl="0" indent="0" algn="l" rtl="0">
              <a:lnSpc>
                <a:spcPct val="105000"/>
              </a:lnSpc>
              <a:spcBef>
                <a:spcPts val="1200"/>
              </a:spcBef>
              <a:spcAft>
                <a:spcPts val="1200"/>
              </a:spcAft>
              <a:buNone/>
            </a:pPr>
            <a:endParaRPr sz="1500">
              <a:latin typeface="Lobster"/>
              <a:ea typeface="Lobster"/>
              <a:cs typeface="Lobster"/>
              <a:sym typeface="Lobster"/>
            </a:endParaRPr>
          </a:p>
        </p:txBody>
      </p:sp>
      <p:pic>
        <p:nvPicPr>
          <p:cNvPr id="159" name="Google Shape;159;p17"/>
          <p:cNvPicPr preferRelativeResize="0"/>
          <p:nvPr/>
        </p:nvPicPr>
        <p:blipFill rotWithShape="1">
          <a:blip r:embed="rId3">
            <a:alphaModFix/>
          </a:blip>
          <a:srcRect l="7465" t="16724" r="6431" b="19197"/>
          <a:stretch/>
        </p:blipFill>
        <p:spPr>
          <a:xfrm>
            <a:off x="502326" y="3631150"/>
            <a:ext cx="3947852" cy="1029399"/>
          </a:xfrm>
          <a:prstGeom prst="rect">
            <a:avLst/>
          </a:prstGeom>
          <a:noFill/>
          <a:ln>
            <a:noFill/>
          </a:ln>
        </p:spPr>
      </p:pic>
      <p:pic>
        <p:nvPicPr>
          <p:cNvPr id="160" name="Google Shape;160;p17"/>
          <p:cNvPicPr preferRelativeResize="0"/>
          <p:nvPr/>
        </p:nvPicPr>
        <p:blipFill rotWithShape="1">
          <a:blip r:embed="rId4">
            <a:alphaModFix/>
          </a:blip>
          <a:srcRect l="6546" r="9736"/>
          <a:stretch/>
        </p:blipFill>
        <p:spPr>
          <a:xfrm>
            <a:off x="6274225" y="401850"/>
            <a:ext cx="2320599" cy="1806225"/>
          </a:xfrm>
          <a:prstGeom prst="rect">
            <a:avLst/>
          </a:prstGeom>
          <a:noFill/>
          <a:ln>
            <a:noFill/>
          </a:ln>
        </p:spPr>
      </p:pic>
      <p:pic>
        <p:nvPicPr>
          <p:cNvPr id="161" name="Google Shape;161;p17"/>
          <p:cNvPicPr preferRelativeResize="0"/>
          <p:nvPr/>
        </p:nvPicPr>
        <p:blipFill rotWithShape="1">
          <a:blip r:embed="rId5">
            <a:alphaModFix/>
          </a:blip>
          <a:srcRect l="47545" t="27249" r="28565" b="11789"/>
          <a:stretch/>
        </p:blipFill>
        <p:spPr>
          <a:xfrm>
            <a:off x="3897800" y="559025"/>
            <a:ext cx="1868549" cy="2682250"/>
          </a:xfrm>
          <a:prstGeom prst="rect">
            <a:avLst/>
          </a:prstGeom>
          <a:noFill/>
          <a:ln>
            <a:noFill/>
          </a:ln>
        </p:spPr>
      </p:pic>
      <p:sp>
        <p:nvSpPr>
          <p:cNvPr id="162" name="Google Shape;162;p17"/>
          <p:cNvSpPr txBox="1"/>
          <p:nvPr/>
        </p:nvSpPr>
        <p:spPr>
          <a:xfrm>
            <a:off x="562450" y="843850"/>
            <a:ext cx="3194700" cy="2112600"/>
          </a:xfrm>
          <a:prstGeom prst="rect">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t" anchorCtr="0">
            <a:spAutoFit/>
          </a:bodyPr>
          <a:lstStyle/>
          <a:p>
            <a:pPr marL="0" lvl="0" indent="0" algn="l" rtl="0">
              <a:lnSpc>
                <a:spcPct val="105000"/>
              </a:lnSpc>
              <a:spcBef>
                <a:spcPts val="0"/>
              </a:spcBef>
              <a:spcAft>
                <a:spcPts val="1200"/>
              </a:spcAft>
              <a:buNone/>
            </a:pPr>
            <a:r>
              <a:rPr lang="ru" sz="1500">
                <a:solidFill>
                  <a:schemeClr val="dk2"/>
                </a:solidFill>
                <a:latin typeface="Lobster"/>
                <a:ea typeface="Lobster"/>
                <a:cs typeface="Lobster"/>
                <a:sym typeface="Lobster"/>
              </a:rPr>
              <a:t>Оның ішінде ҚРБ және ҒМ және білім сапасын бақылау комитеті ұсынған журналдарда, халықаралық рецензияланған ғылыми журналдардың ақпараттық базасына тіркелген </a:t>
            </a:r>
            <a:r>
              <a:rPr lang="ru" sz="1500" b="1">
                <a:solidFill>
                  <a:schemeClr val="dk2"/>
                </a:solidFill>
                <a:latin typeface="Lobster"/>
                <a:ea typeface="Lobster"/>
                <a:cs typeface="Lobster"/>
                <a:sym typeface="Lobster"/>
              </a:rPr>
              <a:t>Thomson Reuters</a:t>
            </a:r>
            <a:r>
              <a:rPr lang="ru" sz="1500">
                <a:solidFill>
                  <a:schemeClr val="dk2"/>
                </a:solidFill>
                <a:latin typeface="Lobster"/>
                <a:ea typeface="Lobster"/>
                <a:cs typeface="Lobster"/>
                <a:sym typeface="Lobster"/>
              </a:rPr>
              <a:t> және </a:t>
            </a:r>
            <a:r>
              <a:rPr lang="ru" sz="1500" b="1">
                <a:solidFill>
                  <a:schemeClr val="dk2"/>
                </a:solidFill>
                <a:latin typeface="Lobster"/>
                <a:ea typeface="Lobster"/>
                <a:cs typeface="Lobster"/>
                <a:sym typeface="Lobster"/>
              </a:rPr>
              <a:t>Scopus </a:t>
            </a:r>
            <a:r>
              <a:rPr lang="ru" sz="1500">
                <a:solidFill>
                  <a:schemeClr val="dk2"/>
                </a:solidFill>
                <a:latin typeface="Lobster"/>
                <a:ea typeface="Lobster"/>
                <a:cs typeface="Lobster"/>
                <a:sym typeface="Lobster"/>
              </a:rPr>
              <a:t>журналдарында бірнеше мақалалары жарияланған.</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1"/>
                                        </p:tgtEl>
                                        <p:attrNameLst>
                                          <p:attrName>style.visibility</p:attrName>
                                        </p:attrNameLst>
                                      </p:cBhvr>
                                      <p:to>
                                        <p:strVal val="visible"/>
                                      </p:to>
                                    </p:set>
                                    <p:animEffect transition="in" filter="fade">
                                      <p:cBhvr>
                                        <p:cTn id="7" dur="1000"/>
                                        <p:tgtEl>
                                          <p:spTgt spid="16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0"/>
                                        </p:tgtEl>
                                        <p:attrNameLst>
                                          <p:attrName>style.visibility</p:attrName>
                                        </p:attrNameLst>
                                      </p:cBhvr>
                                      <p:to>
                                        <p:strVal val="visible"/>
                                      </p:to>
                                    </p:set>
                                    <p:animEffect transition="in" filter="fade">
                                      <p:cBhvr>
                                        <p:cTn id="12" dur="1000"/>
                                        <p:tgtEl>
                                          <p:spTgt spid="16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9"/>
                                        </p:tgtEl>
                                        <p:attrNameLst>
                                          <p:attrName>style.visibility</p:attrName>
                                        </p:attrNameLst>
                                      </p:cBhvr>
                                      <p:to>
                                        <p:strVal val="visible"/>
                                      </p:to>
                                    </p:set>
                                    <p:animEffect transition="in" filter="fade">
                                      <p:cBhvr>
                                        <p:cTn id="17" dur="1000"/>
                                        <p:tgtEl>
                                          <p:spTgt spid="1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18"/>
          <p:cNvSpPr txBox="1">
            <a:spLocks noGrp="1"/>
          </p:cNvSpPr>
          <p:nvPr>
            <p:ph type="title"/>
          </p:nvPr>
        </p:nvSpPr>
        <p:spPr>
          <a:xfrm>
            <a:off x="819150" y="283025"/>
            <a:ext cx="7505700" cy="4605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SzPct val="49499"/>
              <a:buNone/>
            </a:pPr>
            <a:r>
              <a:rPr lang="ru" sz="2000">
                <a:solidFill>
                  <a:srgbClr val="000000"/>
                </a:solidFill>
                <a:latin typeface="Lobster"/>
                <a:ea typeface="Lobster"/>
                <a:cs typeface="Lobster"/>
                <a:sym typeface="Lobster"/>
              </a:rPr>
              <a:t>Ғылыми және әдістемелік еңбектердің тізімі</a:t>
            </a:r>
            <a:endParaRPr sz="2000">
              <a:solidFill>
                <a:srgbClr val="000000"/>
              </a:solidFill>
              <a:latin typeface="Lobster"/>
              <a:ea typeface="Lobster"/>
              <a:cs typeface="Lobster"/>
              <a:sym typeface="Lobster"/>
            </a:endParaRPr>
          </a:p>
        </p:txBody>
      </p:sp>
      <p:graphicFrame>
        <p:nvGraphicFramePr>
          <p:cNvPr id="168" name="Google Shape;168;p18"/>
          <p:cNvGraphicFramePr/>
          <p:nvPr/>
        </p:nvGraphicFramePr>
        <p:xfrm>
          <a:off x="319613" y="743530"/>
          <a:ext cx="8444475" cy="4023230"/>
        </p:xfrm>
        <a:graphic>
          <a:graphicData uri="http://schemas.openxmlformats.org/drawingml/2006/table">
            <a:tbl>
              <a:tblPr>
                <a:noFill/>
                <a:tableStyleId>{CF67B01A-0266-4A49-8FA6-7B85904A5F7F}</a:tableStyleId>
              </a:tblPr>
              <a:tblGrid>
                <a:gridCol w="482750"/>
                <a:gridCol w="3963275"/>
                <a:gridCol w="3998450"/>
              </a:tblGrid>
              <a:tr h="548600">
                <a:tc>
                  <a:txBody>
                    <a:bodyPr/>
                    <a:lstStyle/>
                    <a:p>
                      <a:pPr marL="0" lvl="0" indent="0" algn="l" rtl="0">
                        <a:spcBef>
                          <a:spcPts val="0"/>
                        </a:spcBef>
                        <a:spcAft>
                          <a:spcPts val="0"/>
                        </a:spcAft>
                        <a:buNone/>
                      </a:pPr>
                      <a:r>
                        <a:rPr lang="ru" sz="1200" b="1">
                          <a:latin typeface="Caveat"/>
                          <a:ea typeface="Caveat"/>
                          <a:cs typeface="Caveat"/>
                          <a:sym typeface="Caveat"/>
                        </a:rPr>
                        <a:t>№</a:t>
                      </a:r>
                      <a:endParaRPr sz="1200" b="1">
                        <a:latin typeface="Caveat"/>
                        <a:ea typeface="Caveat"/>
                        <a:cs typeface="Caveat"/>
                        <a:sym typeface="Caveat"/>
                      </a:endParaRPr>
                    </a:p>
                  </a:txBody>
                  <a:tcPr marL="91425" marR="91425" marT="91425" marB="91425"/>
                </a:tc>
                <a:tc>
                  <a:txBody>
                    <a:bodyPr/>
                    <a:lstStyle/>
                    <a:p>
                      <a:pPr marL="0" lvl="0" indent="0" algn="l" rtl="0">
                        <a:spcBef>
                          <a:spcPts val="0"/>
                        </a:spcBef>
                        <a:spcAft>
                          <a:spcPts val="0"/>
                        </a:spcAft>
                        <a:buNone/>
                      </a:pPr>
                      <a:r>
                        <a:rPr lang="ru" sz="1200" b="1">
                          <a:latin typeface="Caveat"/>
                          <a:ea typeface="Caveat"/>
                          <a:cs typeface="Caveat"/>
                          <a:sym typeface="Caveat"/>
                        </a:rPr>
                        <a:t>Еңбектің атауы</a:t>
                      </a:r>
                      <a:endParaRPr sz="1200" b="1">
                        <a:latin typeface="Caveat"/>
                        <a:ea typeface="Caveat"/>
                        <a:cs typeface="Caveat"/>
                        <a:sym typeface="Caveat"/>
                      </a:endParaRPr>
                    </a:p>
                  </a:txBody>
                  <a:tcPr marL="91425" marR="91425" marT="91425" marB="91425"/>
                </a:tc>
                <a:tc>
                  <a:txBody>
                    <a:bodyPr/>
                    <a:lstStyle/>
                    <a:p>
                      <a:pPr marL="0" lvl="0" indent="0" algn="l" rtl="0">
                        <a:spcBef>
                          <a:spcPts val="0"/>
                        </a:spcBef>
                        <a:spcAft>
                          <a:spcPts val="0"/>
                        </a:spcAft>
                        <a:buNone/>
                      </a:pPr>
                      <a:r>
                        <a:rPr lang="ru" sz="1200" b="1">
                          <a:latin typeface="Caveat"/>
                          <a:ea typeface="Caveat"/>
                          <a:cs typeface="Caveat"/>
                          <a:sym typeface="Caveat"/>
                        </a:rPr>
                        <a:t>Баспаның немесе журналдың атауы</a:t>
                      </a:r>
                      <a:endParaRPr sz="1200" b="1">
                        <a:latin typeface="Caveat"/>
                        <a:ea typeface="Caveat"/>
                        <a:cs typeface="Caveat"/>
                        <a:sym typeface="Caveat"/>
                      </a:endParaRPr>
                    </a:p>
                    <a:p>
                      <a:pPr marL="0" lvl="0" indent="0" algn="l" rtl="0">
                        <a:spcBef>
                          <a:spcPts val="0"/>
                        </a:spcBef>
                        <a:spcAft>
                          <a:spcPts val="0"/>
                        </a:spcAft>
                        <a:buNone/>
                      </a:pPr>
                      <a:r>
                        <a:rPr lang="ru" sz="1200" b="1">
                          <a:latin typeface="Caveat"/>
                          <a:ea typeface="Caveat"/>
                          <a:cs typeface="Caveat"/>
                          <a:sym typeface="Caveat"/>
                        </a:rPr>
                        <a:t>(нөмірі, жылы)</a:t>
                      </a:r>
                      <a:endParaRPr sz="1200" b="1">
                        <a:latin typeface="Caveat"/>
                        <a:ea typeface="Caveat"/>
                        <a:cs typeface="Caveat"/>
                        <a:sym typeface="Caveat"/>
                      </a:endParaRPr>
                    </a:p>
                  </a:txBody>
                  <a:tcPr marL="91425" marR="91425" marT="91425" marB="91425"/>
                </a:tc>
              </a:tr>
              <a:tr h="731500">
                <a:tc>
                  <a:txBody>
                    <a:bodyPr/>
                    <a:lstStyle/>
                    <a:p>
                      <a:pPr marL="0" lvl="0" indent="0" algn="l" rtl="0">
                        <a:spcBef>
                          <a:spcPts val="0"/>
                        </a:spcBef>
                        <a:spcAft>
                          <a:spcPts val="0"/>
                        </a:spcAft>
                        <a:buNone/>
                      </a:pPr>
                      <a:r>
                        <a:rPr lang="ru" sz="1200">
                          <a:latin typeface="Caveat"/>
                          <a:ea typeface="Caveat"/>
                          <a:cs typeface="Caveat"/>
                          <a:sym typeface="Caveat"/>
                        </a:rPr>
                        <a:t>1.</a:t>
                      </a:r>
                      <a:endParaRPr sz="1200">
                        <a:latin typeface="Caveat"/>
                        <a:ea typeface="Caveat"/>
                        <a:cs typeface="Caveat"/>
                        <a:sym typeface="Caveat"/>
                      </a:endParaRPr>
                    </a:p>
                  </a:txBody>
                  <a:tcPr marL="91425" marR="91425" marT="91425" marB="91425"/>
                </a:tc>
                <a:tc>
                  <a:txBody>
                    <a:bodyPr/>
                    <a:lstStyle/>
                    <a:p>
                      <a:pPr marL="0" lvl="0" indent="0" algn="l" rtl="0">
                        <a:spcBef>
                          <a:spcPts val="0"/>
                        </a:spcBef>
                        <a:spcAft>
                          <a:spcPts val="0"/>
                        </a:spcAft>
                        <a:buNone/>
                      </a:pPr>
                      <a:r>
                        <a:rPr lang="ru" sz="1200">
                          <a:latin typeface="Caveat"/>
                          <a:ea typeface="Caveat"/>
                          <a:cs typeface="Caveat"/>
                          <a:sym typeface="Caveat"/>
                        </a:rPr>
                        <a:t>Ұлтаралық қарым-қатынас мәдениеті. </a:t>
                      </a:r>
                      <a:endParaRPr sz="1200">
                        <a:latin typeface="Caveat"/>
                        <a:ea typeface="Caveat"/>
                        <a:cs typeface="Caveat"/>
                        <a:sym typeface="Caveat"/>
                      </a:endParaRPr>
                    </a:p>
                  </a:txBody>
                  <a:tcPr marL="91425" marR="91425" marT="91425" marB="91425"/>
                </a:tc>
                <a:tc>
                  <a:txBody>
                    <a:bodyPr/>
                    <a:lstStyle/>
                    <a:p>
                      <a:pPr marL="0" lvl="0" indent="0" algn="l" rtl="0">
                        <a:spcBef>
                          <a:spcPts val="0"/>
                        </a:spcBef>
                        <a:spcAft>
                          <a:spcPts val="0"/>
                        </a:spcAft>
                        <a:buNone/>
                      </a:pPr>
                      <a:r>
                        <a:rPr lang="ru" sz="1200">
                          <a:latin typeface="Caveat"/>
                          <a:ea typeface="Caveat"/>
                          <a:cs typeface="Caveat"/>
                          <a:sym typeface="Caveat"/>
                        </a:rPr>
                        <a:t>Ұлтаралық қарым-қатынас мәдениеті. Педагогикалық институт студенттеріне арналған оқу құралы. Қостанай:ҚМПИ баспасы 2012-100 бет. ISBN 978-601-7371-38-8</a:t>
                      </a:r>
                      <a:endParaRPr sz="1200">
                        <a:latin typeface="Caveat"/>
                        <a:ea typeface="Caveat"/>
                        <a:cs typeface="Caveat"/>
                        <a:sym typeface="Caveat"/>
                      </a:endParaRPr>
                    </a:p>
                  </a:txBody>
                  <a:tcPr marL="91425" marR="91425" marT="91425" marB="91425"/>
                </a:tc>
              </a:tr>
              <a:tr h="1067200">
                <a:tc>
                  <a:txBody>
                    <a:bodyPr/>
                    <a:lstStyle/>
                    <a:p>
                      <a:pPr marL="0" lvl="0" indent="0" algn="l" rtl="0">
                        <a:spcBef>
                          <a:spcPts val="0"/>
                        </a:spcBef>
                        <a:spcAft>
                          <a:spcPts val="0"/>
                        </a:spcAft>
                        <a:buNone/>
                      </a:pPr>
                      <a:r>
                        <a:rPr lang="ru" sz="1200">
                          <a:latin typeface="Caveat"/>
                          <a:ea typeface="Caveat"/>
                          <a:cs typeface="Caveat"/>
                          <a:sym typeface="Caveat"/>
                        </a:rPr>
                        <a:t>2.</a:t>
                      </a:r>
                      <a:endParaRPr sz="1200">
                        <a:latin typeface="Caveat"/>
                        <a:ea typeface="Caveat"/>
                        <a:cs typeface="Caveat"/>
                        <a:sym typeface="Caveat"/>
                      </a:endParaRPr>
                    </a:p>
                  </a:txBody>
                  <a:tcPr marL="91425" marR="91425" marT="91425" marB="91425"/>
                </a:tc>
                <a:tc>
                  <a:txBody>
                    <a:bodyPr/>
                    <a:lstStyle/>
                    <a:p>
                      <a:pPr marL="0" lvl="0" indent="0" algn="l" rtl="0">
                        <a:spcBef>
                          <a:spcPts val="0"/>
                        </a:spcBef>
                        <a:spcAft>
                          <a:spcPts val="0"/>
                        </a:spcAft>
                        <a:buNone/>
                      </a:pPr>
                      <a:r>
                        <a:rPr lang="ru" sz="1200">
                          <a:latin typeface="Caveat"/>
                          <a:ea typeface="Caveat"/>
                          <a:cs typeface="Caveat"/>
                          <a:sym typeface="Caveat"/>
                        </a:rPr>
                        <a:t>Патриоттық тәрбие - ұлтаралық қарым-қатынас мәдениетінің негізі. Мақала.</a:t>
                      </a:r>
                      <a:endParaRPr sz="1200">
                        <a:latin typeface="Caveat"/>
                        <a:ea typeface="Caveat"/>
                        <a:cs typeface="Caveat"/>
                        <a:sym typeface="Caveat"/>
                      </a:endParaRPr>
                    </a:p>
                  </a:txBody>
                  <a:tcPr marL="91425" marR="91425" marT="91425" marB="91425"/>
                </a:tc>
                <a:tc>
                  <a:txBody>
                    <a:bodyPr/>
                    <a:lstStyle/>
                    <a:p>
                      <a:pPr marL="0" lvl="0" indent="0" algn="l" rtl="0">
                        <a:spcBef>
                          <a:spcPts val="0"/>
                        </a:spcBef>
                        <a:spcAft>
                          <a:spcPts val="0"/>
                        </a:spcAft>
                        <a:buNone/>
                      </a:pPr>
                      <a:r>
                        <a:rPr lang="ru" sz="1200">
                          <a:latin typeface="Caveat"/>
                          <a:ea typeface="Caveat"/>
                          <a:cs typeface="Caveat"/>
                          <a:sym typeface="Caveat"/>
                        </a:rPr>
                        <a:t>Жинаққа «Жаhандану үрдесі контексінде педагогикалық білім беру жүйесінің дамуы», педагогика кафедрасының 50 жылдық мерей тойына арналған» Халықаралық-ғылыми тәжірибелік конференцияның материалдары енді.17-18 мамыр, 2012 ж. Л.Н. Гумилев атындағы ЕҰУ. ISBN 978-601-7364-51-9 301 б</a:t>
                      </a:r>
                      <a:endParaRPr sz="1200">
                        <a:latin typeface="Caveat"/>
                        <a:ea typeface="Caveat"/>
                        <a:cs typeface="Caveat"/>
                        <a:sym typeface="Caveat"/>
                      </a:endParaRPr>
                    </a:p>
                  </a:txBody>
                  <a:tcPr marL="91425" marR="91425" marT="91425" marB="91425"/>
                </a:tc>
              </a:tr>
              <a:tr h="731500">
                <a:tc>
                  <a:txBody>
                    <a:bodyPr/>
                    <a:lstStyle/>
                    <a:p>
                      <a:pPr marL="0" lvl="0" indent="0" algn="l" rtl="0">
                        <a:spcBef>
                          <a:spcPts val="0"/>
                        </a:spcBef>
                        <a:spcAft>
                          <a:spcPts val="0"/>
                        </a:spcAft>
                        <a:buNone/>
                      </a:pPr>
                      <a:r>
                        <a:rPr lang="ru" sz="1200">
                          <a:latin typeface="Caveat"/>
                          <a:ea typeface="Caveat"/>
                          <a:cs typeface="Caveat"/>
                          <a:sym typeface="Caveat"/>
                        </a:rPr>
                        <a:t>3.</a:t>
                      </a:r>
                      <a:endParaRPr sz="1200">
                        <a:latin typeface="Caveat"/>
                        <a:ea typeface="Caveat"/>
                        <a:cs typeface="Caveat"/>
                        <a:sym typeface="Caveat"/>
                      </a:endParaRPr>
                    </a:p>
                  </a:txBody>
                  <a:tcPr marL="91425" marR="91425" marT="91425" marB="91425"/>
                </a:tc>
                <a:tc>
                  <a:txBody>
                    <a:bodyPr/>
                    <a:lstStyle/>
                    <a:p>
                      <a:pPr marL="0" lvl="0" indent="0" algn="l" rtl="0">
                        <a:spcBef>
                          <a:spcPts val="0"/>
                        </a:spcBef>
                        <a:spcAft>
                          <a:spcPts val="0"/>
                        </a:spcAft>
                        <a:buNone/>
                      </a:pPr>
                      <a:r>
                        <a:rPr lang="ru">
                          <a:latin typeface="Caveat"/>
                          <a:ea typeface="Caveat"/>
                          <a:cs typeface="Caveat"/>
                          <a:sym typeface="Caveat"/>
                        </a:rPr>
                        <a:t>Болашақ мұғалімдердің этникалық толеранттылығын қалыптастырудың педагогикалық мүмкіндіктері. Мақала. </a:t>
                      </a:r>
                      <a:endParaRPr>
                        <a:latin typeface="Caveat"/>
                        <a:ea typeface="Caveat"/>
                        <a:cs typeface="Caveat"/>
                        <a:sym typeface="Caveat"/>
                      </a:endParaRPr>
                    </a:p>
                  </a:txBody>
                  <a:tcPr marL="91425" marR="91425" marT="91425" marB="91425"/>
                </a:tc>
                <a:tc>
                  <a:txBody>
                    <a:bodyPr/>
                    <a:lstStyle/>
                    <a:p>
                      <a:pPr marL="0" lvl="0" indent="0" algn="l" rtl="0">
                        <a:spcBef>
                          <a:spcPts val="0"/>
                        </a:spcBef>
                        <a:spcAft>
                          <a:spcPts val="0"/>
                        </a:spcAft>
                        <a:buNone/>
                      </a:pPr>
                      <a:r>
                        <a:rPr lang="ru" sz="1200">
                          <a:latin typeface="Caveat"/>
                          <a:ea typeface="Caveat"/>
                          <a:cs typeface="Caveat"/>
                          <a:sym typeface="Caveat"/>
                        </a:rPr>
                        <a:t>«Білім берудегі интеграциялық үрдістері: мәселелері және болашағы» Халықаралық ғылыми-практикалық конференцияның материалдары. Қостанай, 2012. ISBN 978-601- 7305-05-5.</a:t>
                      </a:r>
                      <a:endParaRPr sz="1200">
                        <a:latin typeface="Caveat"/>
                        <a:ea typeface="Caveat"/>
                        <a:cs typeface="Caveat"/>
                        <a:sym typeface="Caveat"/>
                      </a:endParaRPr>
                    </a:p>
                  </a:txBody>
                  <a:tcPr marL="91425" marR="91425" marT="91425" marB="91425"/>
                </a:tc>
              </a:tr>
              <a:tr h="896425">
                <a:tc>
                  <a:txBody>
                    <a:bodyPr/>
                    <a:lstStyle/>
                    <a:p>
                      <a:pPr marL="0" lvl="0" indent="0" algn="l" rtl="0">
                        <a:spcBef>
                          <a:spcPts val="0"/>
                        </a:spcBef>
                        <a:spcAft>
                          <a:spcPts val="0"/>
                        </a:spcAft>
                        <a:buNone/>
                      </a:pPr>
                      <a:r>
                        <a:rPr lang="ru" sz="1200">
                          <a:latin typeface="Caveat"/>
                          <a:ea typeface="Caveat"/>
                          <a:cs typeface="Caveat"/>
                          <a:sym typeface="Caveat"/>
                        </a:rPr>
                        <a:t>4.</a:t>
                      </a:r>
                      <a:endParaRPr sz="1200">
                        <a:latin typeface="Caveat"/>
                        <a:ea typeface="Caveat"/>
                        <a:cs typeface="Caveat"/>
                        <a:sym typeface="Caveat"/>
                      </a:endParaRPr>
                    </a:p>
                  </a:txBody>
                  <a:tcPr marL="91425" marR="91425" marT="91425" marB="91425"/>
                </a:tc>
                <a:tc>
                  <a:txBody>
                    <a:bodyPr/>
                    <a:lstStyle/>
                    <a:p>
                      <a:pPr marL="0" lvl="0" indent="0" algn="l" rtl="0">
                        <a:spcBef>
                          <a:spcPts val="0"/>
                        </a:spcBef>
                        <a:spcAft>
                          <a:spcPts val="0"/>
                        </a:spcAft>
                        <a:buNone/>
                      </a:pPr>
                      <a:r>
                        <a:rPr lang="ru" sz="1200">
                          <a:latin typeface="Caveat"/>
                          <a:ea typeface="Caveat"/>
                          <a:cs typeface="Caveat"/>
                          <a:sym typeface="Caveat"/>
                        </a:rPr>
                        <a:t>Народные традиции казахов в воспитании: История и современность. печ. Образование: традиции и инновации: Материалы МНПК (21.10.2014г.) - Прага, Чешская Республика: Издательство WORLD PRESS s.r.o. 2014.-602 c.(9-13 c.) ISBN 978-80-88005-05-6</a:t>
                      </a:r>
                      <a:endParaRPr sz="1200">
                        <a:latin typeface="Caveat"/>
                        <a:ea typeface="Caveat"/>
                        <a:cs typeface="Caveat"/>
                        <a:sym typeface="Caveat"/>
                      </a:endParaRPr>
                    </a:p>
                  </a:txBody>
                  <a:tcPr marL="91425" marR="91425" marT="91425" marB="91425"/>
                </a:tc>
                <a:tc>
                  <a:txBody>
                    <a:bodyPr/>
                    <a:lstStyle/>
                    <a:p>
                      <a:pPr marL="0" lvl="0" indent="0" algn="l" rtl="0">
                        <a:spcBef>
                          <a:spcPts val="0"/>
                        </a:spcBef>
                        <a:spcAft>
                          <a:spcPts val="0"/>
                        </a:spcAft>
                        <a:buNone/>
                      </a:pPr>
                      <a:r>
                        <a:rPr lang="ru" sz="1200">
                          <a:latin typeface="Caveat"/>
                          <a:ea typeface="Caveat"/>
                          <a:cs typeface="Caveat"/>
                          <a:sym typeface="Caveat"/>
                        </a:rPr>
                        <a:t>Народные традиции казахов в воспитании: История и современность. печ. Образование: традиции и инновации: Материалы МНПК (21.10.2014г.) - Прага, Чешская Республика: Издательство WORLD PRESS s.r.o. 2014.-602 c.(9-13 c.) ISBN 978-80-88005-05-6</a:t>
                      </a:r>
                      <a:endParaRPr sz="1200">
                        <a:latin typeface="Caveat"/>
                        <a:ea typeface="Caveat"/>
                        <a:cs typeface="Caveat"/>
                        <a:sym typeface="Caveat"/>
                      </a:endParaRPr>
                    </a:p>
                  </a:txBody>
                  <a:tcPr marL="91425" marR="91425" marT="91425" marB="914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graphicFrame>
        <p:nvGraphicFramePr>
          <p:cNvPr id="173" name="Google Shape;173;p19"/>
          <p:cNvGraphicFramePr/>
          <p:nvPr/>
        </p:nvGraphicFramePr>
        <p:xfrm>
          <a:off x="364850" y="509155"/>
          <a:ext cx="8379150" cy="4023275"/>
        </p:xfrm>
        <a:graphic>
          <a:graphicData uri="http://schemas.openxmlformats.org/drawingml/2006/table">
            <a:tbl>
              <a:tblPr>
                <a:noFill/>
                <a:tableStyleId>{CF67B01A-0266-4A49-8FA6-7B85904A5F7F}</a:tableStyleId>
              </a:tblPr>
              <a:tblGrid>
                <a:gridCol w="647975"/>
                <a:gridCol w="3968050"/>
                <a:gridCol w="3763125"/>
              </a:tblGrid>
              <a:tr h="731500">
                <a:tc>
                  <a:txBody>
                    <a:bodyPr/>
                    <a:lstStyle/>
                    <a:p>
                      <a:pPr marL="0" lvl="0" indent="0" algn="l" rtl="0">
                        <a:spcBef>
                          <a:spcPts val="0"/>
                        </a:spcBef>
                        <a:spcAft>
                          <a:spcPts val="0"/>
                        </a:spcAft>
                        <a:buNone/>
                      </a:pPr>
                      <a:r>
                        <a:rPr lang="ru" sz="1200">
                          <a:latin typeface="Caveat"/>
                          <a:ea typeface="Caveat"/>
                          <a:cs typeface="Caveat"/>
                          <a:sym typeface="Caveat"/>
                        </a:rPr>
                        <a:t>5.</a:t>
                      </a:r>
                      <a:endParaRPr sz="1200">
                        <a:latin typeface="Caveat"/>
                        <a:ea typeface="Caveat"/>
                        <a:cs typeface="Caveat"/>
                        <a:sym typeface="Caveat"/>
                      </a:endParaRPr>
                    </a:p>
                  </a:txBody>
                  <a:tcPr marL="91425" marR="91425" marT="91425" marB="91425"/>
                </a:tc>
                <a:tc>
                  <a:txBody>
                    <a:bodyPr/>
                    <a:lstStyle/>
                    <a:p>
                      <a:pPr marL="0" lvl="0" indent="0" algn="l" rtl="0">
                        <a:spcBef>
                          <a:spcPts val="0"/>
                        </a:spcBef>
                        <a:spcAft>
                          <a:spcPts val="0"/>
                        </a:spcAft>
                        <a:buNone/>
                      </a:pPr>
                      <a:r>
                        <a:rPr lang="ru" sz="1200">
                          <a:latin typeface="Caveat"/>
                          <a:ea typeface="Caveat"/>
                          <a:cs typeface="Caveat"/>
                          <a:sym typeface="Caveat"/>
                        </a:rPr>
                        <a:t>Ұлтаралық қарым-қатынас мәдениетіндегі патриоттық тәрбиенің рөлі. Мақала. печ. //Қазақстанның педагогикалық ғылымдар академиясы// 2012.</a:t>
                      </a:r>
                      <a:endParaRPr sz="1200">
                        <a:latin typeface="Caveat"/>
                        <a:ea typeface="Caveat"/>
                        <a:cs typeface="Caveat"/>
                        <a:sym typeface="Caveat"/>
                      </a:endParaRPr>
                    </a:p>
                  </a:txBody>
                  <a:tcPr marL="91425" marR="91425" marT="91425" marB="91425"/>
                </a:tc>
                <a:tc>
                  <a:txBody>
                    <a:bodyPr/>
                    <a:lstStyle/>
                    <a:p>
                      <a:pPr marL="0" lvl="0" indent="0" algn="l" rtl="0">
                        <a:spcBef>
                          <a:spcPts val="0"/>
                        </a:spcBef>
                        <a:spcAft>
                          <a:spcPts val="0"/>
                        </a:spcAft>
                        <a:buNone/>
                      </a:pPr>
                      <a:r>
                        <a:rPr lang="ru" sz="1200">
                          <a:latin typeface="Caveat"/>
                          <a:ea typeface="Caveat"/>
                          <a:cs typeface="Caveat"/>
                          <a:sym typeface="Caveat"/>
                        </a:rPr>
                        <a:t>Ұлтаралық қарым-қатынас мәдениетіндегі патриоттық тәрбиенің рөлі. Мақала. печ. //Қазақстанның педагогикалық ғылымдар академиясы// 2012.</a:t>
                      </a:r>
                      <a:endParaRPr sz="1200">
                        <a:latin typeface="Caveat"/>
                        <a:ea typeface="Caveat"/>
                        <a:cs typeface="Caveat"/>
                        <a:sym typeface="Caveat"/>
                      </a:endParaRPr>
                    </a:p>
                  </a:txBody>
                  <a:tcPr marL="91425" marR="91425" marT="91425" marB="91425"/>
                </a:tc>
              </a:tr>
              <a:tr h="576600">
                <a:tc>
                  <a:txBody>
                    <a:bodyPr/>
                    <a:lstStyle/>
                    <a:p>
                      <a:pPr marL="0" lvl="0" indent="0" algn="l" rtl="0">
                        <a:spcBef>
                          <a:spcPts val="0"/>
                        </a:spcBef>
                        <a:spcAft>
                          <a:spcPts val="0"/>
                        </a:spcAft>
                        <a:buNone/>
                      </a:pPr>
                      <a:r>
                        <a:rPr lang="ru" sz="1200">
                          <a:latin typeface="Caveat"/>
                          <a:ea typeface="Caveat"/>
                          <a:cs typeface="Caveat"/>
                          <a:sym typeface="Caveat"/>
                        </a:rPr>
                        <a:t>6.</a:t>
                      </a:r>
                      <a:endParaRPr sz="1200">
                        <a:latin typeface="Caveat"/>
                        <a:ea typeface="Caveat"/>
                        <a:cs typeface="Caveat"/>
                        <a:sym typeface="Caveat"/>
                      </a:endParaRPr>
                    </a:p>
                  </a:txBody>
                  <a:tcPr marL="91425" marR="91425" marT="91425" marB="91425"/>
                </a:tc>
                <a:tc>
                  <a:txBody>
                    <a:bodyPr/>
                    <a:lstStyle/>
                    <a:p>
                      <a:pPr marL="0" lvl="0" indent="0" algn="l" rtl="0">
                        <a:spcBef>
                          <a:spcPts val="0"/>
                        </a:spcBef>
                        <a:spcAft>
                          <a:spcPts val="0"/>
                        </a:spcAft>
                        <a:buNone/>
                      </a:pPr>
                      <a:r>
                        <a:rPr lang="ru" sz="1200">
                          <a:latin typeface="Caveat"/>
                          <a:ea typeface="Caveat"/>
                          <a:cs typeface="Caveat"/>
                          <a:sym typeface="Caveat"/>
                        </a:rPr>
                        <a:t>Психологический тренинг как условие обеспечения безопасности в подготовке магистров в поликультурном образовательном пространстве печ. Проблемы педагогической теории и практики: сборник научных статей.-СПб.: Изд-во БПА, 2012.-190с. ISSN 1818-6467 Санкт-Петербург</a:t>
                      </a:r>
                      <a:endParaRPr sz="1200">
                        <a:latin typeface="Caveat"/>
                        <a:ea typeface="Caveat"/>
                        <a:cs typeface="Caveat"/>
                        <a:sym typeface="Caveat"/>
                      </a:endParaRPr>
                    </a:p>
                  </a:txBody>
                  <a:tcPr marL="91425" marR="91425" marT="91425" marB="91425"/>
                </a:tc>
                <a:tc>
                  <a:txBody>
                    <a:bodyPr/>
                    <a:lstStyle/>
                    <a:p>
                      <a:pPr marL="0" lvl="0" indent="0" algn="l" rtl="0">
                        <a:spcBef>
                          <a:spcPts val="0"/>
                        </a:spcBef>
                        <a:spcAft>
                          <a:spcPts val="0"/>
                        </a:spcAft>
                        <a:buNone/>
                      </a:pPr>
                      <a:r>
                        <a:rPr lang="ru" sz="1200">
                          <a:latin typeface="Caveat"/>
                          <a:ea typeface="Caveat"/>
                          <a:cs typeface="Caveat"/>
                          <a:sym typeface="Caveat"/>
                        </a:rPr>
                        <a:t>Психологический тренинг как условие обеспечения безопасности в подготовке магистров в поликультурном образовательном пространстве печ. Проблемы педагогической теории и практики: сборник научных статей.-СПб.: Изд-во БПА, 2012.-190с. ISSN 1818-6467 Санкт-Петербург</a:t>
                      </a:r>
                      <a:endParaRPr sz="1200">
                        <a:latin typeface="Caveat"/>
                        <a:ea typeface="Caveat"/>
                        <a:cs typeface="Caveat"/>
                        <a:sym typeface="Caveat"/>
                      </a:endParaRPr>
                    </a:p>
                  </a:txBody>
                  <a:tcPr marL="91425" marR="91425" marT="91425" marB="91425"/>
                </a:tc>
              </a:tr>
              <a:tr h="2194525">
                <a:tc>
                  <a:txBody>
                    <a:bodyPr/>
                    <a:lstStyle/>
                    <a:p>
                      <a:pPr marL="0" lvl="0" indent="0" algn="l" rtl="0">
                        <a:spcBef>
                          <a:spcPts val="0"/>
                        </a:spcBef>
                        <a:spcAft>
                          <a:spcPts val="0"/>
                        </a:spcAft>
                        <a:buNone/>
                      </a:pPr>
                      <a:r>
                        <a:rPr lang="ru" sz="1200">
                          <a:latin typeface="Caveat"/>
                          <a:ea typeface="Caveat"/>
                          <a:cs typeface="Caveat"/>
                          <a:sym typeface="Caveat"/>
                        </a:rPr>
                        <a:t>7.</a:t>
                      </a:r>
                      <a:endParaRPr sz="1200">
                        <a:latin typeface="Caveat"/>
                        <a:ea typeface="Caveat"/>
                        <a:cs typeface="Caveat"/>
                        <a:sym typeface="Caveat"/>
                      </a:endParaRPr>
                    </a:p>
                  </a:txBody>
                  <a:tcPr marL="91425" marR="91425" marT="91425" marB="91425"/>
                </a:tc>
                <a:tc>
                  <a:txBody>
                    <a:bodyPr/>
                    <a:lstStyle/>
                    <a:p>
                      <a:pPr marL="0" lvl="0" indent="0" algn="l" rtl="0">
                        <a:spcBef>
                          <a:spcPts val="0"/>
                        </a:spcBef>
                        <a:spcAft>
                          <a:spcPts val="0"/>
                        </a:spcAft>
                        <a:buNone/>
                      </a:pPr>
                      <a:r>
                        <a:rPr lang="ru" sz="1200">
                          <a:latin typeface="Caveat"/>
                          <a:ea typeface="Caveat"/>
                          <a:cs typeface="Caveat"/>
                          <a:sym typeface="Caveat"/>
                        </a:rPr>
                        <a:t>Болашақ мұғалімдердің этнопедагогикалық мәдениетінін қалыптастырудағы жоғары мектеп ортасының ықпалы. печ. «Қазақстандық білім беруді жаhандандыру жағдайында студент жастарды ортада әлеуметтендіру және кәсіби орнықтыру»: Халықаралық ғылыми-практикалық конференцияның материалдары=Proceedings of international scientific and practical conference «Socialization and practical conference Sozialization 0,2 п.л. - and professional growth of studentship within the framework of developing Kazakhstan education».April, 10, 2013, Kostanai, Kazakhstan= ISBN 978-601-7371-57-9 </a:t>
                      </a:r>
                      <a:endParaRPr sz="1200">
                        <a:latin typeface="Caveat"/>
                        <a:ea typeface="Caveat"/>
                        <a:cs typeface="Caveat"/>
                        <a:sym typeface="Caveat"/>
                      </a:endParaRPr>
                    </a:p>
                  </a:txBody>
                  <a:tcPr marL="91425" marR="91425" marT="91425" marB="91425"/>
                </a:tc>
                <a:tc>
                  <a:txBody>
                    <a:bodyPr/>
                    <a:lstStyle/>
                    <a:p>
                      <a:pPr marL="0" lvl="0" indent="0" algn="l" rtl="0">
                        <a:spcBef>
                          <a:spcPts val="0"/>
                        </a:spcBef>
                        <a:spcAft>
                          <a:spcPts val="0"/>
                        </a:spcAft>
                        <a:buNone/>
                      </a:pPr>
                      <a:r>
                        <a:rPr lang="ru" sz="1200">
                          <a:latin typeface="Caveat"/>
                          <a:ea typeface="Caveat"/>
                          <a:cs typeface="Caveat"/>
                          <a:sym typeface="Caveat"/>
                        </a:rPr>
                        <a:t>Болашақ мұғалімдердің этнопедагогикалық мәдениетінін қалыптастырудағы жоғары мектеп ортасының ықпалы. печ. «Қазақстандық білім беруді жаhандандыру жағдайында студент жастарды ортада әлеуметтендіру және кәсіби орнықтыру»: Халықаралық ғылыми-практикалық конференцияның материалдары=Proceedings of international scientific and practical conference «Socialization and practical conference Sozialization 0,2 п.л. - and professional growth of studentship within the framework of developing Kazakhstan education».April, 10, 2013, Kostanai, Kazakhstan= ISBN 978-601-7371-57-9 </a:t>
                      </a:r>
                      <a:endParaRPr sz="1200">
                        <a:latin typeface="Caveat"/>
                        <a:ea typeface="Caveat"/>
                        <a:cs typeface="Caveat"/>
                        <a:sym typeface="Caveat"/>
                      </a:endParaRPr>
                    </a:p>
                  </a:txBody>
                  <a:tcPr marL="91425" marR="91425" marT="91425" marB="91425"/>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graphicFrame>
        <p:nvGraphicFramePr>
          <p:cNvPr id="178" name="Google Shape;178;p20"/>
          <p:cNvGraphicFramePr/>
          <p:nvPr/>
        </p:nvGraphicFramePr>
        <p:xfrm>
          <a:off x="490375" y="373550"/>
          <a:ext cx="8148150" cy="4206090"/>
        </p:xfrm>
        <a:graphic>
          <a:graphicData uri="http://schemas.openxmlformats.org/drawingml/2006/table">
            <a:tbl>
              <a:tblPr>
                <a:noFill/>
                <a:tableStyleId>{CF67B01A-0266-4A49-8FA6-7B85904A5F7F}</a:tableStyleId>
              </a:tblPr>
              <a:tblGrid>
                <a:gridCol w="511075"/>
                <a:gridCol w="3805925"/>
                <a:gridCol w="3831150"/>
              </a:tblGrid>
              <a:tr h="694575">
                <a:tc>
                  <a:txBody>
                    <a:bodyPr/>
                    <a:lstStyle/>
                    <a:p>
                      <a:pPr marL="0" lvl="0" indent="0" algn="l" rtl="0">
                        <a:spcBef>
                          <a:spcPts val="0"/>
                        </a:spcBef>
                        <a:spcAft>
                          <a:spcPts val="0"/>
                        </a:spcAft>
                        <a:buNone/>
                      </a:pPr>
                      <a:r>
                        <a:rPr lang="ru" sz="1200">
                          <a:latin typeface="Caveat"/>
                          <a:ea typeface="Caveat"/>
                          <a:cs typeface="Caveat"/>
                          <a:sym typeface="Caveat"/>
                        </a:rPr>
                        <a:t>8.</a:t>
                      </a:r>
                      <a:endParaRPr sz="1200">
                        <a:latin typeface="Caveat"/>
                        <a:ea typeface="Caveat"/>
                        <a:cs typeface="Caveat"/>
                        <a:sym typeface="Caveat"/>
                      </a:endParaRPr>
                    </a:p>
                  </a:txBody>
                  <a:tcPr marL="91425" marR="91425" marT="91425" marB="91425"/>
                </a:tc>
                <a:tc>
                  <a:txBody>
                    <a:bodyPr/>
                    <a:lstStyle/>
                    <a:p>
                      <a:pPr marL="0" lvl="0" indent="0" algn="l" rtl="0">
                        <a:spcBef>
                          <a:spcPts val="0"/>
                        </a:spcBef>
                        <a:spcAft>
                          <a:spcPts val="0"/>
                        </a:spcAft>
                        <a:buNone/>
                      </a:pPr>
                      <a:r>
                        <a:rPr lang="ru" sz="1200">
                          <a:latin typeface="Caveat"/>
                          <a:ea typeface="Caveat"/>
                          <a:cs typeface="Caveat"/>
                          <a:sym typeface="Caveat"/>
                        </a:rPr>
                        <a:t>Об опыте преподавания курса «Современные образовательные технологии в педагогическом вузе».</a:t>
                      </a:r>
                      <a:endParaRPr sz="1200">
                        <a:latin typeface="Caveat"/>
                        <a:ea typeface="Caveat"/>
                        <a:cs typeface="Caveat"/>
                        <a:sym typeface="Caveat"/>
                      </a:endParaRPr>
                    </a:p>
                  </a:txBody>
                  <a:tcPr marL="91425" marR="91425" marT="91425" marB="91425"/>
                </a:tc>
                <a:tc>
                  <a:txBody>
                    <a:bodyPr/>
                    <a:lstStyle/>
                    <a:p>
                      <a:pPr marL="0" lvl="0" indent="0" algn="l" rtl="0">
                        <a:spcBef>
                          <a:spcPts val="0"/>
                        </a:spcBef>
                        <a:spcAft>
                          <a:spcPts val="0"/>
                        </a:spcAft>
                        <a:buNone/>
                      </a:pPr>
                      <a:r>
                        <a:rPr lang="ru" sz="1200">
                          <a:latin typeface="Caveat"/>
                          <a:ea typeface="Caveat"/>
                          <a:cs typeface="Caveat"/>
                          <a:sym typeface="Caveat"/>
                        </a:rPr>
                        <a:t>Математика в современном техническом университете: материалы 3 МНПК (Киев, 25- 26.12.2014 г.) – К.:НТУУ «КПИ», 2015.-386 с.- укр., рус., англ., белорус., ISBN 978-617-7021-25- 3</a:t>
                      </a:r>
                      <a:endParaRPr sz="1200">
                        <a:latin typeface="Caveat"/>
                        <a:ea typeface="Caveat"/>
                        <a:cs typeface="Caveat"/>
                        <a:sym typeface="Caveat"/>
                      </a:endParaRPr>
                    </a:p>
                  </a:txBody>
                  <a:tcPr marL="91425" marR="91425" marT="91425" marB="91425"/>
                </a:tc>
              </a:tr>
              <a:tr h="674500">
                <a:tc>
                  <a:txBody>
                    <a:bodyPr/>
                    <a:lstStyle/>
                    <a:p>
                      <a:pPr marL="0" lvl="0" indent="0" algn="l" rtl="0">
                        <a:spcBef>
                          <a:spcPts val="0"/>
                        </a:spcBef>
                        <a:spcAft>
                          <a:spcPts val="0"/>
                        </a:spcAft>
                        <a:buNone/>
                      </a:pPr>
                      <a:r>
                        <a:rPr lang="ru" sz="1200">
                          <a:latin typeface="Caveat"/>
                          <a:ea typeface="Caveat"/>
                          <a:cs typeface="Caveat"/>
                          <a:sym typeface="Caveat"/>
                        </a:rPr>
                        <a:t>9.</a:t>
                      </a:r>
                      <a:endParaRPr sz="1200">
                        <a:latin typeface="Caveat"/>
                        <a:ea typeface="Caveat"/>
                        <a:cs typeface="Caveat"/>
                        <a:sym typeface="Caveat"/>
                      </a:endParaRPr>
                    </a:p>
                  </a:txBody>
                  <a:tcPr marL="91425" marR="91425" marT="91425" marB="91425"/>
                </a:tc>
                <a:tc>
                  <a:txBody>
                    <a:bodyPr/>
                    <a:lstStyle/>
                    <a:p>
                      <a:pPr marL="0" lvl="0" indent="0" algn="l" rtl="0">
                        <a:spcBef>
                          <a:spcPts val="0"/>
                        </a:spcBef>
                        <a:spcAft>
                          <a:spcPts val="0"/>
                        </a:spcAft>
                        <a:buNone/>
                      </a:pPr>
                      <a:r>
                        <a:rPr lang="ru" sz="1200">
                          <a:latin typeface="Caveat"/>
                          <a:ea typeface="Caveat"/>
                          <a:cs typeface="Caveat"/>
                          <a:sym typeface="Caveat"/>
                        </a:rPr>
                        <a:t>Жоғары оқу орнындағы қыз тәрбиесі. </a:t>
                      </a:r>
                      <a:endParaRPr sz="1200">
                        <a:latin typeface="Caveat"/>
                        <a:ea typeface="Caveat"/>
                        <a:cs typeface="Caveat"/>
                        <a:sym typeface="Caveat"/>
                      </a:endParaRPr>
                    </a:p>
                  </a:txBody>
                  <a:tcPr marL="91425" marR="91425" marT="91425" marB="91425"/>
                </a:tc>
                <a:tc>
                  <a:txBody>
                    <a:bodyPr/>
                    <a:lstStyle/>
                    <a:p>
                      <a:pPr marL="0" lvl="0" indent="0" algn="l" rtl="0">
                        <a:spcBef>
                          <a:spcPts val="0"/>
                        </a:spcBef>
                        <a:spcAft>
                          <a:spcPts val="0"/>
                        </a:spcAft>
                        <a:buNone/>
                      </a:pPr>
                      <a:r>
                        <a:rPr lang="ru" sz="1200">
                          <a:latin typeface="Caveat"/>
                          <a:ea typeface="Caveat"/>
                          <a:cs typeface="Caveat"/>
                          <a:sym typeface="Caveat"/>
                        </a:rPr>
                        <a:t>Жоғары оқу орнындағы қыз тәрбиесі. Оқу әдістемелік құрал.// Айдналиева Н.Ф., Каирова Б.К., Тойымбетова Д.С.: - Қостанай:ҚМПИ,2014. 54 б. ISBN 978-601-7305-77-2</a:t>
                      </a:r>
                      <a:endParaRPr sz="1200">
                        <a:latin typeface="Caveat"/>
                        <a:ea typeface="Caveat"/>
                        <a:cs typeface="Caveat"/>
                        <a:sym typeface="Caveat"/>
                      </a:endParaRPr>
                    </a:p>
                  </a:txBody>
                  <a:tcPr marL="91425" marR="91425" marT="91425" marB="91425"/>
                </a:tc>
              </a:tr>
              <a:tr h="463500">
                <a:tc>
                  <a:txBody>
                    <a:bodyPr/>
                    <a:lstStyle/>
                    <a:p>
                      <a:pPr marL="0" lvl="0" indent="0" algn="l" rtl="0">
                        <a:spcBef>
                          <a:spcPts val="0"/>
                        </a:spcBef>
                        <a:spcAft>
                          <a:spcPts val="0"/>
                        </a:spcAft>
                        <a:buNone/>
                      </a:pPr>
                      <a:r>
                        <a:rPr lang="ru" sz="1200">
                          <a:latin typeface="Caveat"/>
                          <a:ea typeface="Caveat"/>
                          <a:cs typeface="Caveat"/>
                          <a:sym typeface="Caveat"/>
                        </a:rPr>
                        <a:t>10.</a:t>
                      </a:r>
                      <a:endParaRPr sz="1200">
                        <a:latin typeface="Caveat"/>
                        <a:ea typeface="Caveat"/>
                        <a:cs typeface="Caveat"/>
                        <a:sym typeface="Caveat"/>
                      </a:endParaRPr>
                    </a:p>
                  </a:txBody>
                  <a:tcPr marL="91425" marR="91425" marT="91425" marB="91425"/>
                </a:tc>
                <a:tc>
                  <a:txBody>
                    <a:bodyPr/>
                    <a:lstStyle/>
                    <a:p>
                      <a:pPr marL="0" lvl="0" indent="0" algn="l" rtl="0">
                        <a:spcBef>
                          <a:spcPts val="0"/>
                        </a:spcBef>
                        <a:spcAft>
                          <a:spcPts val="0"/>
                        </a:spcAft>
                        <a:buNone/>
                      </a:pPr>
                      <a:r>
                        <a:rPr lang="ru" sz="1200">
                          <a:latin typeface="Caveat"/>
                          <a:ea typeface="Caveat"/>
                          <a:cs typeface="Caveat"/>
                          <a:sym typeface="Caveat"/>
                        </a:rPr>
                        <a:t>Psychological and pedagogical support of adolescents with deviant behavior as a system. </a:t>
                      </a:r>
                      <a:endParaRPr sz="1200">
                        <a:latin typeface="Caveat"/>
                        <a:ea typeface="Caveat"/>
                        <a:cs typeface="Caveat"/>
                        <a:sym typeface="Caveat"/>
                      </a:endParaRPr>
                    </a:p>
                  </a:txBody>
                  <a:tcPr marL="91425" marR="91425" marT="91425" marB="91425"/>
                </a:tc>
                <a:tc>
                  <a:txBody>
                    <a:bodyPr/>
                    <a:lstStyle/>
                    <a:p>
                      <a:pPr marL="0" lvl="0" indent="0" algn="l" rtl="0">
                        <a:spcBef>
                          <a:spcPts val="0"/>
                        </a:spcBef>
                        <a:spcAft>
                          <a:spcPts val="0"/>
                        </a:spcAft>
                        <a:buNone/>
                      </a:pPr>
                      <a:r>
                        <a:rPr lang="ru" sz="1200">
                          <a:latin typeface="Caveat"/>
                          <a:ea typeface="Caveat"/>
                          <a:cs typeface="Caveat"/>
                          <a:sym typeface="Caveat"/>
                        </a:rPr>
                        <a:t>Afinidad Volume 80, Number 571, 2014.</a:t>
                      </a:r>
                      <a:endParaRPr sz="1200">
                        <a:latin typeface="Caveat"/>
                        <a:ea typeface="Caveat"/>
                        <a:cs typeface="Caveat"/>
                        <a:sym typeface="Caveat"/>
                      </a:endParaRPr>
                    </a:p>
                  </a:txBody>
                  <a:tcPr marL="91425" marR="91425" marT="91425" marB="91425"/>
                </a:tc>
              </a:tr>
              <a:tr h="875400">
                <a:tc>
                  <a:txBody>
                    <a:bodyPr/>
                    <a:lstStyle/>
                    <a:p>
                      <a:pPr marL="0" lvl="0" indent="0" algn="l" rtl="0">
                        <a:spcBef>
                          <a:spcPts val="0"/>
                        </a:spcBef>
                        <a:spcAft>
                          <a:spcPts val="0"/>
                        </a:spcAft>
                        <a:buNone/>
                      </a:pPr>
                      <a:r>
                        <a:rPr lang="ru" sz="1200">
                          <a:latin typeface="Caveat"/>
                          <a:ea typeface="Caveat"/>
                          <a:cs typeface="Caveat"/>
                          <a:sym typeface="Caveat"/>
                        </a:rPr>
                        <a:t>11.</a:t>
                      </a:r>
                      <a:endParaRPr sz="1200">
                        <a:latin typeface="Caveat"/>
                        <a:ea typeface="Caveat"/>
                        <a:cs typeface="Caveat"/>
                        <a:sym typeface="Caveat"/>
                      </a:endParaRPr>
                    </a:p>
                  </a:txBody>
                  <a:tcPr marL="91425" marR="91425" marT="91425" marB="91425"/>
                </a:tc>
                <a:tc>
                  <a:txBody>
                    <a:bodyPr/>
                    <a:lstStyle/>
                    <a:p>
                      <a:pPr marL="0" lvl="0" indent="0" algn="l" rtl="0">
                        <a:spcBef>
                          <a:spcPts val="0"/>
                        </a:spcBef>
                        <a:spcAft>
                          <a:spcPts val="0"/>
                        </a:spcAft>
                        <a:buNone/>
                      </a:pPr>
                      <a:r>
                        <a:rPr lang="ru" sz="1200">
                          <a:latin typeface="Caveat"/>
                          <a:ea typeface="Caveat"/>
                          <a:cs typeface="Caveat"/>
                          <a:sym typeface="Caveat"/>
                        </a:rPr>
                        <a:t>Творческий экзамен как инновационная форма контроля по педагогическим дисциплинам (на примере дисциплины «Теория и практика воспитательной работы») печ. Innovations in education: Monograph. Volume 5/ed. By L. Shlossman-Vienna: «East West» Assocation for Advanced Studies and Hiqher Education GmbH. 2015 – 140 p. ISBN-13 978-3-902986-24-5. ISBN10 3-902986-24-7 </a:t>
                      </a:r>
                      <a:endParaRPr sz="1200">
                        <a:latin typeface="Caveat"/>
                        <a:ea typeface="Caveat"/>
                        <a:cs typeface="Caveat"/>
                        <a:sym typeface="Caveat"/>
                      </a:endParaRPr>
                    </a:p>
                  </a:txBody>
                  <a:tcPr marL="91425" marR="91425" marT="91425" marB="91425"/>
                </a:tc>
                <a:tc>
                  <a:txBody>
                    <a:bodyPr/>
                    <a:lstStyle/>
                    <a:p>
                      <a:pPr marL="0" lvl="0" indent="0" algn="l" rtl="0">
                        <a:spcBef>
                          <a:spcPts val="0"/>
                        </a:spcBef>
                        <a:spcAft>
                          <a:spcPts val="0"/>
                        </a:spcAft>
                        <a:buNone/>
                      </a:pPr>
                      <a:r>
                        <a:rPr lang="ru" sz="1200">
                          <a:latin typeface="Caveat"/>
                          <a:ea typeface="Caveat"/>
                          <a:cs typeface="Caveat"/>
                          <a:sym typeface="Caveat"/>
                        </a:rPr>
                        <a:t>Творческий экзамен как инновационная форма контроля по педагогическим дисциплинам (на примере дисциплины «Теория и практика воспитательной работы») печ. Innovations in education: Monograph. Volume 5/ed. By L. Shlossman-Vienna: «East West» Assocation for Advanced Studies and Hiqher Education GmbH. 2015 – 140 p. ISBN-13 978-3-902986-24-5. ISBN10 3-902986-24-7 </a:t>
                      </a:r>
                      <a:endParaRPr sz="1200">
                        <a:latin typeface="Caveat"/>
                        <a:ea typeface="Caveat"/>
                        <a:cs typeface="Caveat"/>
                        <a:sym typeface="Caveat"/>
                      </a:endParaRPr>
                    </a:p>
                  </a:txBody>
                  <a:tcPr marL="91425" marR="91425" marT="91425" marB="91425"/>
                </a:tc>
              </a:tr>
              <a:tr h="875400">
                <a:tc>
                  <a:txBody>
                    <a:bodyPr/>
                    <a:lstStyle/>
                    <a:p>
                      <a:pPr marL="0" lvl="0" indent="0" algn="l" rtl="0">
                        <a:spcBef>
                          <a:spcPts val="0"/>
                        </a:spcBef>
                        <a:spcAft>
                          <a:spcPts val="0"/>
                        </a:spcAft>
                        <a:buNone/>
                      </a:pPr>
                      <a:r>
                        <a:rPr lang="ru" sz="1200">
                          <a:latin typeface="Caveat"/>
                          <a:ea typeface="Caveat"/>
                          <a:cs typeface="Caveat"/>
                          <a:sym typeface="Caveat"/>
                        </a:rPr>
                        <a:t>12.</a:t>
                      </a:r>
                      <a:endParaRPr sz="1200">
                        <a:latin typeface="Caveat"/>
                        <a:ea typeface="Caveat"/>
                        <a:cs typeface="Caveat"/>
                        <a:sym typeface="Caveat"/>
                      </a:endParaRPr>
                    </a:p>
                  </a:txBody>
                  <a:tcPr marL="91425" marR="91425" marT="91425" marB="91425"/>
                </a:tc>
                <a:tc>
                  <a:txBody>
                    <a:bodyPr/>
                    <a:lstStyle/>
                    <a:p>
                      <a:pPr marL="0" lvl="0" indent="0" algn="l" rtl="0">
                        <a:spcBef>
                          <a:spcPts val="0"/>
                        </a:spcBef>
                        <a:spcAft>
                          <a:spcPts val="0"/>
                        </a:spcAft>
                        <a:buNone/>
                      </a:pPr>
                      <a:r>
                        <a:rPr lang="ru" sz="1200">
                          <a:latin typeface="Caveat"/>
                          <a:ea typeface="Caveat"/>
                          <a:cs typeface="Caveat"/>
                          <a:sym typeface="Caveat"/>
                        </a:rPr>
                        <a:t>Электронные издания как эффективный способ коммуникации в условиях глоболизации образования печ. ЭЛ №ФС77-59069/ ISNN2409-7616. Электронный научный журнал «ЦИТИСЭ» Москва, №1, 2015г.</a:t>
                      </a:r>
                      <a:endParaRPr sz="1200">
                        <a:latin typeface="Caveat"/>
                        <a:ea typeface="Caveat"/>
                        <a:cs typeface="Caveat"/>
                        <a:sym typeface="Caveat"/>
                      </a:endParaRPr>
                    </a:p>
                  </a:txBody>
                  <a:tcPr marL="91425" marR="91425" marT="91425" marB="91425"/>
                </a:tc>
                <a:tc>
                  <a:txBody>
                    <a:bodyPr/>
                    <a:lstStyle/>
                    <a:p>
                      <a:pPr marL="0" lvl="0" indent="0" algn="l" rtl="0">
                        <a:spcBef>
                          <a:spcPts val="0"/>
                        </a:spcBef>
                        <a:spcAft>
                          <a:spcPts val="0"/>
                        </a:spcAft>
                        <a:buNone/>
                      </a:pPr>
                      <a:r>
                        <a:rPr lang="ru" sz="1200">
                          <a:latin typeface="Caveat"/>
                          <a:ea typeface="Caveat"/>
                          <a:cs typeface="Caveat"/>
                          <a:sym typeface="Caveat"/>
                        </a:rPr>
                        <a:t>Электронные издания как эффективный способ коммуникации в условиях глоболизации образования печ. ЭЛ №ФС77-59069/ ISNN2409-7616. Электронный научный журнал «ЦИТИСЭ» Москва, №1, 2015г.</a:t>
                      </a:r>
                      <a:endParaRPr sz="1200">
                        <a:latin typeface="Caveat"/>
                        <a:ea typeface="Caveat"/>
                        <a:cs typeface="Caveat"/>
                        <a:sym typeface="Caveat"/>
                      </a:endParaRPr>
                    </a:p>
                  </a:txBody>
                  <a:tcPr marL="91425" marR="91425" marT="91425" marB="91425"/>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21"/>
          <p:cNvSpPr txBox="1">
            <a:spLocks noGrp="1"/>
          </p:cNvSpPr>
          <p:nvPr>
            <p:ph type="body" idx="1"/>
          </p:nvPr>
        </p:nvSpPr>
        <p:spPr>
          <a:xfrm>
            <a:off x="485025" y="435400"/>
            <a:ext cx="3842700" cy="1809300"/>
          </a:xfrm>
          <a:prstGeom prst="rect">
            <a:avLst/>
          </a:prstGeom>
          <a:ln w="28575" cap="flat" cmpd="sng">
            <a:solidFill>
              <a:schemeClr val="accent5"/>
            </a:solidFill>
            <a:prstDash val="solid"/>
            <a:round/>
            <a:headEnd type="none" w="sm" len="sm"/>
            <a:tailEnd type="none" w="sm" len="sm"/>
          </a:ln>
        </p:spPr>
        <p:txBody>
          <a:bodyPr spcFirstLastPara="1" wrap="square" lIns="91425" tIns="91425" rIns="91425" bIns="91425" anchor="t" anchorCtr="0">
            <a:noAutofit/>
          </a:bodyPr>
          <a:lstStyle/>
          <a:p>
            <a:pPr marL="457200" lvl="0" indent="-317500" algn="l" rtl="0">
              <a:spcBef>
                <a:spcPts val="0"/>
              </a:spcBef>
              <a:spcAft>
                <a:spcPts val="0"/>
              </a:spcAft>
              <a:buSzPts val="1400"/>
              <a:buFont typeface="Lobster"/>
              <a:buChar char="●"/>
            </a:pPr>
            <a:r>
              <a:rPr lang="ru" sz="1400">
                <a:latin typeface="Lobster"/>
                <a:ea typeface="Lobster"/>
                <a:cs typeface="Lobster"/>
                <a:sym typeface="Lobster"/>
              </a:rPr>
              <a:t>Айдналиева Н.А. 2012-2020 жылдар аралығында психология-педагогика факультетінің деканы қызметін атқарды. </a:t>
            </a:r>
            <a:endParaRPr sz="1400">
              <a:latin typeface="Lobster"/>
              <a:ea typeface="Lobster"/>
              <a:cs typeface="Lobster"/>
              <a:sym typeface="Lobster"/>
            </a:endParaRPr>
          </a:p>
          <a:p>
            <a:pPr marL="457200" lvl="0" indent="-317500" algn="l" rtl="0">
              <a:spcBef>
                <a:spcPts val="0"/>
              </a:spcBef>
              <a:spcAft>
                <a:spcPts val="0"/>
              </a:spcAft>
              <a:buSzPts val="1400"/>
              <a:buFont typeface="Lobster"/>
              <a:buChar char="●"/>
            </a:pPr>
            <a:r>
              <a:rPr lang="ru" sz="1400">
                <a:latin typeface="Lobster"/>
                <a:ea typeface="Lobster"/>
                <a:cs typeface="Lobster"/>
                <a:sym typeface="Lobster"/>
              </a:rPr>
              <a:t>Бұл қызметте Назгүл Аманжолқызы өзін жақсы ұйымдастырушы және жетекші ретінде көрсете білді. </a:t>
            </a:r>
            <a:endParaRPr sz="1400">
              <a:latin typeface="Lobster"/>
              <a:ea typeface="Lobster"/>
              <a:cs typeface="Lobster"/>
              <a:sym typeface="Lobster"/>
            </a:endParaRPr>
          </a:p>
        </p:txBody>
      </p:sp>
      <p:pic>
        <p:nvPicPr>
          <p:cNvPr id="184" name="Google Shape;184;p21"/>
          <p:cNvPicPr preferRelativeResize="0"/>
          <p:nvPr/>
        </p:nvPicPr>
        <p:blipFill rotWithShape="1">
          <a:blip r:embed="rId3">
            <a:alphaModFix/>
          </a:blip>
          <a:srcRect r="2114" b="9485"/>
          <a:stretch/>
        </p:blipFill>
        <p:spPr>
          <a:xfrm>
            <a:off x="4661300" y="334725"/>
            <a:ext cx="3753275" cy="2297625"/>
          </a:xfrm>
          <a:prstGeom prst="rect">
            <a:avLst/>
          </a:prstGeom>
          <a:noFill/>
          <a:ln>
            <a:noFill/>
          </a:ln>
        </p:spPr>
      </p:pic>
      <p:sp>
        <p:nvSpPr>
          <p:cNvPr id="185" name="Google Shape;185;p21"/>
          <p:cNvSpPr txBox="1"/>
          <p:nvPr/>
        </p:nvSpPr>
        <p:spPr>
          <a:xfrm>
            <a:off x="4525350" y="2692300"/>
            <a:ext cx="4226100" cy="2134800"/>
          </a:xfrm>
          <a:prstGeom prst="rect">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t" anchorCtr="0">
            <a:spAutoFit/>
          </a:bodyPr>
          <a:lstStyle/>
          <a:p>
            <a:pPr marL="457200" lvl="0" indent="-317500" algn="l" rtl="0">
              <a:lnSpc>
                <a:spcPct val="115000"/>
              </a:lnSpc>
              <a:spcBef>
                <a:spcPts val="0"/>
              </a:spcBef>
              <a:spcAft>
                <a:spcPts val="0"/>
              </a:spcAft>
              <a:buClr>
                <a:schemeClr val="dk2"/>
              </a:buClr>
              <a:buSzPts val="1400"/>
              <a:buFont typeface="Lobster"/>
              <a:buChar char="●"/>
            </a:pPr>
            <a:r>
              <a:rPr lang="ru">
                <a:solidFill>
                  <a:schemeClr val="dk2"/>
                </a:solidFill>
                <a:latin typeface="Lobster"/>
                <a:ea typeface="Lobster"/>
                <a:cs typeface="Lobster"/>
                <a:sym typeface="Lobster"/>
              </a:rPr>
              <a:t>Оқытушылар мен студенттер деканның кәсіби құзіреттілігін, ұйымдастырушылық қабілетін, бастамашылдығын жоғары бағалады. </a:t>
            </a:r>
            <a:endParaRPr>
              <a:solidFill>
                <a:schemeClr val="dk2"/>
              </a:solidFill>
              <a:latin typeface="Lobster"/>
              <a:ea typeface="Lobster"/>
              <a:cs typeface="Lobster"/>
              <a:sym typeface="Lobster"/>
            </a:endParaRPr>
          </a:p>
          <a:p>
            <a:pPr marL="457200" lvl="0" indent="-317500" algn="l" rtl="0">
              <a:lnSpc>
                <a:spcPct val="115000"/>
              </a:lnSpc>
              <a:spcBef>
                <a:spcPts val="0"/>
              </a:spcBef>
              <a:spcAft>
                <a:spcPts val="0"/>
              </a:spcAft>
              <a:buClr>
                <a:schemeClr val="dk2"/>
              </a:buClr>
              <a:buSzPts val="1400"/>
              <a:buFont typeface="Lobster"/>
              <a:buChar char="●"/>
            </a:pPr>
            <a:r>
              <a:rPr lang="ru">
                <a:solidFill>
                  <a:schemeClr val="dk2"/>
                </a:solidFill>
                <a:latin typeface="Lobster"/>
                <a:ea typeface="Lobster"/>
                <a:cs typeface="Lobster"/>
                <a:sym typeface="Lobster"/>
              </a:rPr>
              <a:t>Қызметінің нәтижесінде психология-педагогикалық факультеті барлық көрсеткіштер бойынша алдыңғы қатарда болды.</a:t>
            </a:r>
            <a:endParaRPr sz="1500">
              <a:latin typeface="Lobster"/>
              <a:ea typeface="Lobster"/>
              <a:cs typeface="Lobster"/>
              <a:sym typeface="Lobster"/>
            </a:endParaRPr>
          </a:p>
        </p:txBody>
      </p:sp>
      <p:pic>
        <p:nvPicPr>
          <p:cNvPr id="186" name="Google Shape;186;p21"/>
          <p:cNvPicPr preferRelativeResize="0"/>
          <p:nvPr/>
        </p:nvPicPr>
        <p:blipFill rotWithShape="1">
          <a:blip r:embed="rId4">
            <a:alphaModFix/>
          </a:blip>
          <a:srcRect l="5818" t="11514" r="784" b="3321"/>
          <a:stretch/>
        </p:blipFill>
        <p:spPr>
          <a:xfrm>
            <a:off x="426671" y="2320375"/>
            <a:ext cx="3959404" cy="240097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4"/>
                                        </p:tgtEl>
                                        <p:attrNameLst>
                                          <p:attrName>style.visibility</p:attrName>
                                        </p:attrNameLst>
                                      </p:cBhvr>
                                      <p:to>
                                        <p:strVal val="visible"/>
                                      </p:to>
                                    </p:set>
                                    <p:animEffect transition="in" filter="fade">
                                      <p:cBhvr>
                                        <p:cTn id="7" dur="1000"/>
                                        <p:tgtEl>
                                          <p:spTgt spid="18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6"/>
                                        </p:tgtEl>
                                        <p:attrNameLst>
                                          <p:attrName>style.visibility</p:attrName>
                                        </p:attrNameLst>
                                      </p:cBhvr>
                                      <p:to>
                                        <p:strVal val="visible"/>
                                      </p:to>
                                    </p:set>
                                    <p:animEffect transition="in" filter="fade">
                                      <p:cBhvr>
                                        <p:cTn id="12" dur="1000"/>
                                        <p:tgtEl>
                                          <p:spTgt spid="1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hift">
  <a:themeElements>
    <a:clrScheme name="Shift">
      <a:dk1>
        <a:srgbClr val="FFFFFF"/>
      </a:dk1>
      <a:lt1>
        <a:srgbClr val="AF7B51"/>
      </a:lt1>
      <a:dk2>
        <a:srgbClr val="233A44"/>
      </a:dk2>
      <a:lt2>
        <a:srgbClr val="D9D9D9"/>
      </a:lt2>
      <a:accent1>
        <a:srgbClr val="00796B"/>
      </a:accent1>
      <a:accent2>
        <a:srgbClr val="D9563F"/>
      </a:accent2>
      <a:accent3>
        <a:srgbClr val="C4A15A"/>
      </a:accent3>
      <a:accent4>
        <a:srgbClr val="14F597"/>
      </a:accent4>
      <a:accent5>
        <a:srgbClr val="3D4594"/>
      </a:accent5>
      <a:accent6>
        <a:srgbClr val="163EF5"/>
      </a:accent6>
      <a:hlink>
        <a:srgbClr val="3D4594"/>
      </a:hlink>
      <a:folHlink>
        <a:srgbClr val="3D45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1157</Words>
  <PresentationFormat>Экран (16:9)</PresentationFormat>
  <Paragraphs>67</Paragraphs>
  <Slides>11</Slides>
  <Notes>11</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11</vt:i4>
      </vt:variant>
    </vt:vector>
  </HeadingPairs>
  <TitlesOfParts>
    <vt:vector size="17" baseType="lpstr">
      <vt:lpstr>Arial</vt:lpstr>
      <vt:lpstr>Lobster</vt:lpstr>
      <vt:lpstr>Nunito</vt:lpstr>
      <vt:lpstr>Caveat</vt:lpstr>
      <vt:lpstr>Calibri</vt:lpstr>
      <vt:lpstr>Shift</vt:lpstr>
      <vt:lpstr>Айдналиева Назгүл Аманжолқызы</vt:lpstr>
      <vt:lpstr>Слайд 2</vt:lpstr>
      <vt:lpstr>Слайд 3</vt:lpstr>
      <vt:lpstr>Слайд 4</vt:lpstr>
      <vt:lpstr>Слайд 5</vt:lpstr>
      <vt:lpstr>Ғылыми және әдістемелік еңбектердің тізімі</vt:lpstr>
      <vt:lpstr>Слайд 7</vt:lpstr>
      <vt:lpstr>Слайд 8</vt:lpstr>
      <vt:lpstr>Слайд 9</vt:lpstr>
      <vt:lpstr>Слайд 10</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Айдналиева Назгүл Аманжолқызы</dc:title>
  <dc:creator>ИБЦ</dc:creator>
  <cp:lastModifiedBy>ИБЦ</cp:lastModifiedBy>
  <cp:revision>1</cp:revision>
  <dcterms:modified xsi:type="dcterms:W3CDTF">2021-03-12T03:30:55Z</dcterms:modified>
</cp:coreProperties>
</file>