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image/jpeg" Extension="jpeg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Default ContentType="image/vnd.ms-photo" Extension="wdp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notesSlide+xml" PartName="/ppt/notesSlides/notesSlide4.xml"/>
  <Override ContentType="application/vnd.openxmlformats-officedocument.drawingml.diagramData+xml" PartName="/ppt/diagrams/data1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1" r:id="rId3"/>
    <p:sldId id="290" r:id="rId4"/>
    <p:sldId id="289" r:id="rId5"/>
    <p:sldId id="293" r:id="rId6"/>
    <p:sldId id="273" r:id="rId7"/>
    <p:sldId id="258" r:id="rId8"/>
    <p:sldId id="265" r:id="rId9"/>
    <p:sldId id="272" r:id="rId10"/>
    <p:sldId id="291" r:id="rId11"/>
    <p:sldId id="292" r:id="rId12"/>
    <p:sldId id="264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EF1"/>
    <a:srgbClr val="155FF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098" autoAdjust="0"/>
    <p:restoredTop sz="94660"/>
  </p:normalViewPr>
  <p:slideViewPr>
    <p:cSldViewPr snapToGrid="0">
      <p:cViewPr varScale="1">
        <p:scale>
          <a:sx n="86" d="100"/>
          <a:sy n="86" d="100"/>
        </p:scale>
        <p:origin x="-58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E2CF97-E0FE-4060-BF3B-4CD07CBC62A2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B5BDE2-4C91-4037-9CA7-D3BAECC46BC0}">
      <dgm:prSet phldrT="[Текст]" custT="1"/>
      <dgm:spPr/>
      <dgm:t>
        <a:bodyPr/>
        <a:lstStyle/>
        <a:p>
          <a:r>
            <a:rPr lang="ru-RU" sz="1200" dirty="0" smtClean="0"/>
            <a:t>1)  классическое  лекционное  обучение (управление - разомкнутое, рассеянное, ручное); </a:t>
          </a:r>
          <a:endParaRPr lang="ru-RU" sz="1200" dirty="0"/>
        </a:p>
      </dgm:t>
    </dgm:pt>
    <dgm:pt modelId="{51277FAC-05B9-4CF5-86C7-66C50BACFE4D}" type="parTrans" cxnId="{F6C700B6-3CCA-48E7-B0FA-021747F91661}">
      <dgm:prSet/>
      <dgm:spPr/>
      <dgm:t>
        <a:bodyPr/>
        <a:lstStyle/>
        <a:p>
          <a:endParaRPr lang="ru-RU" sz="4400"/>
        </a:p>
      </dgm:t>
    </dgm:pt>
    <dgm:pt modelId="{4CC418E9-F55A-4E9E-83F0-B415AC0E91D2}" type="sibTrans" cxnId="{F6C700B6-3CCA-48E7-B0FA-021747F91661}">
      <dgm:prSet/>
      <dgm:spPr/>
      <dgm:t>
        <a:bodyPr/>
        <a:lstStyle/>
        <a:p>
          <a:endParaRPr lang="ru-RU" sz="4400"/>
        </a:p>
      </dgm:t>
    </dgm:pt>
    <dgm:pt modelId="{C0BDBE9B-B0FE-45C5-8972-033618AFFA28}">
      <dgm:prSet custT="1"/>
      <dgm:spPr/>
      <dgm:t>
        <a:bodyPr/>
        <a:lstStyle/>
        <a:p>
          <a:r>
            <a:rPr lang="ru-RU" sz="1200" dirty="0" smtClean="0"/>
            <a:t>2)  обучение  с помощью аудиовизуальных технических средств (разомкнутое, рассеянное, автоматизированное); </a:t>
          </a:r>
          <a:endParaRPr lang="ru-RU" sz="1200" dirty="0"/>
        </a:p>
      </dgm:t>
    </dgm:pt>
    <dgm:pt modelId="{71272480-0F90-44DA-8037-C84CA4ED8E72}" type="parTrans" cxnId="{08D1852F-D6A6-4A59-9536-9CCABFE63BA0}">
      <dgm:prSet/>
      <dgm:spPr/>
      <dgm:t>
        <a:bodyPr/>
        <a:lstStyle/>
        <a:p>
          <a:endParaRPr lang="ru-RU" sz="4400"/>
        </a:p>
      </dgm:t>
    </dgm:pt>
    <dgm:pt modelId="{B184F2E6-F817-4596-8FFF-636CB1223913}" type="sibTrans" cxnId="{08D1852F-D6A6-4A59-9536-9CCABFE63BA0}">
      <dgm:prSet/>
      <dgm:spPr/>
      <dgm:t>
        <a:bodyPr/>
        <a:lstStyle/>
        <a:p>
          <a:endParaRPr lang="ru-RU" sz="4400"/>
        </a:p>
      </dgm:t>
    </dgm:pt>
    <dgm:pt modelId="{ABF1AE05-5CBB-4642-AC1B-2A1A1CE9EBE3}">
      <dgm:prSet custT="1"/>
      <dgm:spPr/>
      <dgm:t>
        <a:bodyPr/>
        <a:lstStyle/>
        <a:p>
          <a:r>
            <a:rPr lang="ru-RU" sz="1200" dirty="0" smtClean="0"/>
            <a:t>3) система «консультант» (разомкнутое, направленное, ручное); </a:t>
          </a:r>
          <a:endParaRPr lang="ru-RU" sz="1200" dirty="0"/>
        </a:p>
      </dgm:t>
    </dgm:pt>
    <dgm:pt modelId="{59FBB55C-6E78-464B-86C6-13BDBC10195B}" type="parTrans" cxnId="{AA383FDB-F984-4749-9E38-3B665CB59AAE}">
      <dgm:prSet/>
      <dgm:spPr/>
      <dgm:t>
        <a:bodyPr/>
        <a:lstStyle/>
        <a:p>
          <a:endParaRPr lang="ru-RU" sz="4400"/>
        </a:p>
      </dgm:t>
    </dgm:pt>
    <dgm:pt modelId="{20F6B70F-D613-48C6-A01C-5A789152500E}" type="sibTrans" cxnId="{AA383FDB-F984-4749-9E38-3B665CB59AAE}">
      <dgm:prSet/>
      <dgm:spPr/>
      <dgm:t>
        <a:bodyPr/>
        <a:lstStyle/>
        <a:p>
          <a:endParaRPr lang="ru-RU" sz="4400"/>
        </a:p>
      </dgm:t>
    </dgm:pt>
    <dgm:pt modelId="{85CECA6B-9E80-443F-82DA-7E212406C89E}">
      <dgm:prSet custT="1"/>
      <dgm:spPr/>
      <dgm:t>
        <a:bodyPr/>
        <a:lstStyle/>
        <a:p>
          <a:r>
            <a:rPr lang="ru-RU" sz="1200" dirty="0" smtClean="0"/>
            <a:t>4) обучение с помощью учебной книги (разомкнутое, направленное, автоматизированное) - самостоятельная работа; </a:t>
          </a:r>
          <a:endParaRPr lang="ru-RU" sz="1200" dirty="0"/>
        </a:p>
      </dgm:t>
    </dgm:pt>
    <dgm:pt modelId="{E9CA44DA-F5A2-4F5A-821B-9D6EA59553D4}" type="parTrans" cxnId="{A15C794B-F3E6-4AAC-A249-7D4A59EFB035}">
      <dgm:prSet/>
      <dgm:spPr/>
      <dgm:t>
        <a:bodyPr/>
        <a:lstStyle/>
        <a:p>
          <a:endParaRPr lang="ru-RU" sz="4400"/>
        </a:p>
      </dgm:t>
    </dgm:pt>
    <dgm:pt modelId="{E6B7FF0D-B9CF-49B6-ACD8-97722E4AB2B0}" type="sibTrans" cxnId="{A15C794B-F3E6-4AAC-A249-7D4A59EFB035}">
      <dgm:prSet/>
      <dgm:spPr/>
      <dgm:t>
        <a:bodyPr/>
        <a:lstStyle/>
        <a:p>
          <a:endParaRPr lang="ru-RU" sz="4400"/>
        </a:p>
      </dgm:t>
    </dgm:pt>
    <dgm:pt modelId="{2665EB8C-5A8B-4AA7-BD54-01EF8EC4E5E4}">
      <dgm:prSet custT="1"/>
      <dgm:spPr/>
      <dgm:t>
        <a:bodyPr/>
        <a:lstStyle/>
        <a:p>
          <a:r>
            <a:rPr lang="ru-RU" sz="1200" dirty="0" smtClean="0"/>
            <a:t>5) система «малых групп» (цикличное, рассеянное, ручное) - групповые, дифференцированные способы обучения; </a:t>
          </a:r>
          <a:endParaRPr lang="ru-RU" sz="1200" dirty="0"/>
        </a:p>
      </dgm:t>
    </dgm:pt>
    <dgm:pt modelId="{3486248C-4E79-40D6-A2BC-72CEF06DC57A}" type="parTrans" cxnId="{032C0205-11E7-41E4-B5B6-C3823A04271B}">
      <dgm:prSet/>
      <dgm:spPr/>
      <dgm:t>
        <a:bodyPr/>
        <a:lstStyle/>
        <a:p>
          <a:endParaRPr lang="ru-RU" sz="4400"/>
        </a:p>
      </dgm:t>
    </dgm:pt>
    <dgm:pt modelId="{F94AFFAC-A6C2-43CD-8B12-C7555C01A2F6}" type="sibTrans" cxnId="{032C0205-11E7-41E4-B5B6-C3823A04271B}">
      <dgm:prSet/>
      <dgm:spPr/>
      <dgm:t>
        <a:bodyPr/>
        <a:lstStyle/>
        <a:p>
          <a:endParaRPr lang="ru-RU" sz="4400"/>
        </a:p>
      </dgm:t>
    </dgm:pt>
    <dgm:pt modelId="{4FC58F2F-D074-4389-BB79-5F23F6CFDA42}">
      <dgm:prSet custT="1"/>
      <dgm:spPr/>
      <dgm:t>
        <a:bodyPr/>
        <a:lstStyle/>
        <a:p>
          <a:r>
            <a:rPr lang="ru-RU" sz="1200" dirty="0" smtClean="0"/>
            <a:t>6) компьютерное обучение (цикличное, рассеянное, автоматизированное); </a:t>
          </a:r>
          <a:endParaRPr lang="ru-RU" sz="1200" dirty="0"/>
        </a:p>
      </dgm:t>
    </dgm:pt>
    <dgm:pt modelId="{339008CF-92B2-41DA-BA53-CA04D927AC03}" type="parTrans" cxnId="{8EFA5D47-E3CE-4240-B5BC-EF6711DF6411}">
      <dgm:prSet/>
      <dgm:spPr/>
      <dgm:t>
        <a:bodyPr/>
        <a:lstStyle/>
        <a:p>
          <a:endParaRPr lang="ru-RU" sz="4400"/>
        </a:p>
      </dgm:t>
    </dgm:pt>
    <dgm:pt modelId="{0F3AF7D9-4F23-4FAB-91EF-9EBFE1C88F33}" type="sibTrans" cxnId="{8EFA5D47-E3CE-4240-B5BC-EF6711DF6411}">
      <dgm:prSet/>
      <dgm:spPr/>
      <dgm:t>
        <a:bodyPr/>
        <a:lstStyle/>
        <a:p>
          <a:endParaRPr lang="ru-RU" sz="4400"/>
        </a:p>
      </dgm:t>
    </dgm:pt>
    <dgm:pt modelId="{5DBA0429-8872-44DC-93B5-BFB075B2D099}">
      <dgm:prSet custT="1"/>
      <dgm:spPr/>
      <dgm:t>
        <a:bodyPr/>
        <a:lstStyle/>
        <a:p>
          <a:r>
            <a:rPr lang="ru-RU" sz="1200" dirty="0" smtClean="0"/>
            <a:t>7)  система  «репетитор»  (цикличное,  направленное,  ручное)  - индивидуальное обучение; </a:t>
          </a:r>
          <a:endParaRPr lang="ru-RU" sz="1200" dirty="0"/>
        </a:p>
      </dgm:t>
    </dgm:pt>
    <dgm:pt modelId="{E3F69B54-66B5-48D2-9490-DB45D1943B9D}" type="parTrans" cxnId="{D1930FFB-FC74-48E1-AA6B-DF2D707D02F5}">
      <dgm:prSet/>
      <dgm:spPr/>
      <dgm:t>
        <a:bodyPr/>
        <a:lstStyle/>
        <a:p>
          <a:endParaRPr lang="ru-RU" sz="4400"/>
        </a:p>
      </dgm:t>
    </dgm:pt>
    <dgm:pt modelId="{A8779194-5A01-4E4B-A097-274A082D9829}" type="sibTrans" cxnId="{D1930FFB-FC74-48E1-AA6B-DF2D707D02F5}">
      <dgm:prSet/>
      <dgm:spPr/>
      <dgm:t>
        <a:bodyPr/>
        <a:lstStyle/>
        <a:p>
          <a:endParaRPr lang="ru-RU" sz="4400"/>
        </a:p>
      </dgm:t>
    </dgm:pt>
    <dgm:pt modelId="{AB6B6684-8604-4E78-98A9-E2B0F82C65CB}">
      <dgm:prSet custT="1"/>
      <dgm:spPr/>
      <dgm:t>
        <a:bodyPr/>
        <a:lstStyle/>
        <a:p>
          <a:r>
            <a:rPr lang="ru-RU" sz="1200" dirty="0" smtClean="0"/>
            <a:t>8)  «программное  обучение»  (цикличное,  направленное,  автоматизированное), для которого имеется заранее составленная программа. </a:t>
          </a:r>
          <a:endParaRPr lang="ru-RU" sz="1200" dirty="0"/>
        </a:p>
      </dgm:t>
    </dgm:pt>
    <dgm:pt modelId="{413C1134-BFC4-4CC4-A436-5CD91C889770}" type="parTrans" cxnId="{C8BA3936-0A79-4CD7-9EBD-8432D98E3A98}">
      <dgm:prSet/>
      <dgm:spPr/>
      <dgm:t>
        <a:bodyPr/>
        <a:lstStyle/>
        <a:p>
          <a:endParaRPr lang="ru-RU" sz="4400"/>
        </a:p>
      </dgm:t>
    </dgm:pt>
    <dgm:pt modelId="{7FD001FD-7A5E-4E2E-9A78-A87912583F34}" type="sibTrans" cxnId="{C8BA3936-0A79-4CD7-9EBD-8432D98E3A98}">
      <dgm:prSet/>
      <dgm:spPr/>
      <dgm:t>
        <a:bodyPr/>
        <a:lstStyle/>
        <a:p>
          <a:endParaRPr lang="ru-RU" sz="4400"/>
        </a:p>
      </dgm:t>
    </dgm:pt>
    <dgm:pt modelId="{45683522-DA2B-4D78-AC50-52A40397A15D}" type="pres">
      <dgm:prSet presAssocID="{59E2CF97-E0FE-4060-BF3B-4CD07CBC62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858E5E-3B20-4046-BFEC-11A935EEF931}" type="pres">
      <dgm:prSet presAssocID="{66B5BDE2-4C91-4037-9CA7-D3BAECC46BC0}" presName="parentLin" presStyleCnt="0"/>
      <dgm:spPr/>
    </dgm:pt>
    <dgm:pt modelId="{47646177-30BA-4010-B84E-131AEE8D6F3E}" type="pres">
      <dgm:prSet presAssocID="{66B5BDE2-4C91-4037-9CA7-D3BAECC46BC0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3A0E3896-D1DF-4727-B459-8CFB5C2573B9}" type="pres">
      <dgm:prSet presAssocID="{66B5BDE2-4C91-4037-9CA7-D3BAECC46BC0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4D04B2-39CC-4CE4-A4DE-85173998FE2D}" type="pres">
      <dgm:prSet presAssocID="{66B5BDE2-4C91-4037-9CA7-D3BAECC46BC0}" presName="negativeSpace" presStyleCnt="0"/>
      <dgm:spPr/>
    </dgm:pt>
    <dgm:pt modelId="{3CA1FC57-5AC7-458A-848C-59FD15998F31}" type="pres">
      <dgm:prSet presAssocID="{66B5BDE2-4C91-4037-9CA7-D3BAECC46BC0}" presName="childText" presStyleLbl="conFgAcc1" presStyleIdx="0" presStyleCnt="8">
        <dgm:presLayoutVars>
          <dgm:bulletEnabled val="1"/>
        </dgm:presLayoutVars>
      </dgm:prSet>
      <dgm:spPr/>
    </dgm:pt>
    <dgm:pt modelId="{DA4A4478-00E9-400B-B9F2-67214805ADA8}" type="pres">
      <dgm:prSet presAssocID="{4CC418E9-F55A-4E9E-83F0-B415AC0E91D2}" presName="spaceBetweenRectangles" presStyleCnt="0"/>
      <dgm:spPr/>
    </dgm:pt>
    <dgm:pt modelId="{60EA7730-966F-4FB5-A0FC-16F89A7CF3CA}" type="pres">
      <dgm:prSet presAssocID="{C0BDBE9B-B0FE-45C5-8972-033618AFFA28}" presName="parentLin" presStyleCnt="0"/>
      <dgm:spPr/>
    </dgm:pt>
    <dgm:pt modelId="{5ED45C32-7013-492E-82B5-844CA4F6CE06}" type="pres">
      <dgm:prSet presAssocID="{C0BDBE9B-B0FE-45C5-8972-033618AFFA28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6C834F0B-1340-4453-B7A3-88EE52C75EBB}" type="pres">
      <dgm:prSet presAssocID="{C0BDBE9B-B0FE-45C5-8972-033618AFFA28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B36DF-2C0A-45D5-A195-641226576F16}" type="pres">
      <dgm:prSet presAssocID="{C0BDBE9B-B0FE-45C5-8972-033618AFFA28}" presName="negativeSpace" presStyleCnt="0"/>
      <dgm:spPr/>
    </dgm:pt>
    <dgm:pt modelId="{9DB00719-2F34-42CD-8AA2-F769F19CBE65}" type="pres">
      <dgm:prSet presAssocID="{C0BDBE9B-B0FE-45C5-8972-033618AFFA28}" presName="childText" presStyleLbl="conFgAcc1" presStyleIdx="1" presStyleCnt="8">
        <dgm:presLayoutVars>
          <dgm:bulletEnabled val="1"/>
        </dgm:presLayoutVars>
      </dgm:prSet>
      <dgm:spPr/>
    </dgm:pt>
    <dgm:pt modelId="{37D102DD-1F7C-4F24-99B5-4C0F0E25F096}" type="pres">
      <dgm:prSet presAssocID="{B184F2E6-F817-4596-8FFF-636CB1223913}" presName="spaceBetweenRectangles" presStyleCnt="0"/>
      <dgm:spPr/>
    </dgm:pt>
    <dgm:pt modelId="{8AE5285C-F93B-42E4-A29C-88140FBEA52D}" type="pres">
      <dgm:prSet presAssocID="{ABF1AE05-5CBB-4642-AC1B-2A1A1CE9EBE3}" presName="parentLin" presStyleCnt="0"/>
      <dgm:spPr/>
    </dgm:pt>
    <dgm:pt modelId="{18D7E3D3-3923-471B-95E6-F4FEC9CA7F51}" type="pres">
      <dgm:prSet presAssocID="{ABF1AE05-5CBB-4642-AC1B-2A1A1CE9EBE3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FDD3668B-5266-4EA8-AF87-E2A78D3A01D8}" type="pres">
      <dgm:prSet presAssocID="{ABF1AE05-5CBB-4642-AC1B-2A1A1CE9EBE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2FD15-EC46-466A-B724-F7CF6C69236B}" type="pres">
      <dgm:prSet presAssocID="{ABF1AE05-5CBB-4642-AC1B-2A1A1CE9EBE3}" presName="negativeSpace" presStyleCnt="0"/>
      <dgm:spPr/>
    </dgm:pt>
    <dgm:pt modelId="{44FD1892-6047-4249-A67A-B09941ED3A24}" type="pres">
      <dgm:prSet presAssocID="{ABF1AE05-5CBB-4642-AC1B-2A1A1CE9EBE3}" presName="childText" presStyleLbl="conFgAcc1" presStyleIdx="2" presStyleCnt="8">
        <dgm:presLayoutVars>
          <dgm:bulletEnabled val="1"/>
        </dgm:presLayoutVars>
      </dgm:prSet>
      <dgm:spPr/>
    </dgm:pt>
    <dgm:pt modelId="{044330A6-8AFD-4B70-98FB-2815CFA87F65}" type="pres">
      <dgm:prSet presAssocID="{20F6B70F-D613-48C6-A01C-5A789152500E}" presName="spaceBetweenRectangles" presStyleCnt="0"/>
      <dgm:spPr/>
    </dgm:pt>
    <dgm:pt modelId="{B8C6F76E-704B-47D3-BF3E-9638A6E99339}" type="pres">
      <dgm:prSet presAssocID="{85CECA6B-9E80-443F-82DA-7E212406C89E}" presName="parentLin" presStyleCnt="0"/>
      <dgm:spPr/>
    </dgm:pt>
    <dgm:pt modelId="{C2EA8FA9-3167-4D52-8B58-24AD12B90F68}" type="pres">
      <dgm:prSet presAssocID="{85CECA6B-9E80-443F-82DA-7E212406C89E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1A1701B0-15CE-47CA-93A4-DAAC0F476681}" type="pres">
      <dgm:prSet presAssocID="{85CECA6B-9E80-443F-82DA-7E212406C89E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C8461-5BD1-4A1B-8D20-DA58E7B05016}" type="pres">
      <dgm:prSet presAssocID="{85CECA6B-9E80-443F-82DA-7E212406C89E}" presName="negativeSpace" presStyleCnt="0"/>
      <dgm:spPr/>
    </dgm:pt>
    <dgm:pt modelId="{2CA38321-6B08-4B23-B818-A8896DA81F48}" type="pres">
      <dgm:prSet presAssocID="{85CECA6B-9E80-443F-82DA-7E212406C89E}" presName="childText" presStyleLbl="conFgAcc1" presStyleIdx="3" presStyleCnt="8">
        <dgm:presLayoutVars>
          <dgm:bulletEnabled val="1"/>
        </dgm:presLayoutVars>
      </dgm:prSet>
      <dgm:spPr/>
    </dgm:pt>
    <dgm:pt modelId="{BBF278E7-F976-432D-AE27-A067A65BF067}" type="pres">
      <dgm:prSet presAssocID="{E6B7FF0D-B9CF-49B6-ACD8-97722E4AB2B0}" presName="spaceBetweenRectangles" presStyleCnt="0"/>
      <dgm:spPr/>
    </dgm:pt>
    <dgm:pt modelId="{B0D065F7-2650-487B-81D2-BB7F2CC19943}" type="pres">
      <dgm:prSet presAssocID="{2665EB8C-5A8B-4AA7-BD54-01EF8EC4E5E4}" presName="parentLin" presStyleCnt="0"/>
      <dgm:spPr/>
    </dgm:pt>
    <dgm:pt modelId="{3D21A4D7-2CE5-41B0-913B-F1C34A62F96B}" type="pres">
      <dgm:prSet presAssocID="{2665EB8C-5A8B-4AA7-BD54-01EF8EC4E5E4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18263BB7-C761-4BFE-A593-2520CBEC46EA}" type="pres">
      <dgm:prSet presAssocID="{2665EB8C-5A8B-4AA7-BD54-01EF8EC4E5E4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BC4CB-A1AF-4D27-B399-514CB7127F36}" type="pres">
      <dgm:prSet presAssocID="{2665EB8C-5A8B-4AA7-BD54-01EF8EC4E5E4}" presName="negativeSpace" presStyleCnt="0"/>
      <dgm:spPr/>
    </dgm:pt>
    <dgm:pt modelId="{0E191435-D880-4962-9503-7B00B6E8DA50}" type="pres">
      <dgm:prSet presAssocID="{2665EB8C-5A8B-4AA7-BD54-01EF8EC4E5E4}" presName="childText" presStyleLbl="conFgAcc1" presStyleIdx="4" presStyleCnt="8">
        <dgm:presLayoutVars>
          <dgm:bulletEnabled val="1"/>
        </dgm:presLayoutVars>
      </dgm:prSet>
      <dgm:spPr/>
    </dgm:pt>
    <dgm:pt modelId="{66CC6D31-93B5-4ED7-8A0E-D70AFC9CA2F9}" type="pres">
      <dgm:prSet presAssocID="{F94AFFAC-A6C2-43CD-8B12-C7555C01A2F6}" presName="spaceBetweenRectangles" presStyleCnt="0"/>
      <dgm:spPr/>
    </dgm:pt>
    <dgm:pt modelId="{3C4C5D09-AD5A-40B5-97F1-ABC87B66D99A}" type="pres">
      <dgm:prSet presAssocID="{4FC58F2F-D074-4389-BB79-5F23F6CFDA42}" presName="parentLin" presStyleCnt="0"/>
      <dgm:spPr/>
    </dgm:pt>
    <dgm:pt modelId="{49D774BB-9F5E-4029-B378-FFDD92986D1A}" type="pres">
      <dgm:prSet presAssocID="{4FC58F2F-D074-4389-BB79-5F23F6CFDA42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CAA51FC6-36B3-41B2-861E-3DD281DA68F4}" type="pres">
      <dgm:prSet presAssocID="{4FC58F2F-D074-4389-BB79-5F23F6CFDA4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8553A-E776-4086-A576-C1E32C0E34F5}" type="pres">
      <dgm:prSet presAssocID="{4FC58F2F-D074-4389-BB79-5F23F6CFDA42}" presName="negativeSpace" presStyleCnt="0"/>
      <dgm:spPr/>
    </dgm:pt>
    <dgm:pt modelId="{18A3ED90-A2CC-4012-BD76-593446BC4BB1}" type="pres">
      <dgm:prSet presAssocID="{4FC58F2F-D074-4389-BB79-5F23F6CFDA42}" presName="childText" presStyleLbl="conFgAcc1" presStyleIdx="5" presStyleCnt="8">
        <dgm:presLayoutVars>
          <dgm:bulletEnabled val="1"/>
        </dgm:presLayoutVars>
      </dgm:prSet>
      <dgm:spPr/>
    </dgm:pt>
    <dgm:pt modelId="{85A59505-3225-4F41-A1E5-A32C38AC7AB6}" type="pres">
      <dgm:prSet presAssocID="{0F3AF7D9-4F23-4FAB-91EF-9EBFE1C88F33}" presName="spaceBetweenRectangles" presStyleCnt="0"/>
      <dgm:spPr/>
    </dgm:pt>
    <dgm:pt modelId="{F7AFB40B-2903-4838-80CB-C14AF1092E2C}" type="pres">
      <dgm:prSet presAssocID="{5DBA0429-8872-44DC-93B5-BFB075B2D099}" presName="parentLin" presStyleCnt="0"/>
      <dgm:spPr/>
    </dgm:pt>
    <dgm:pt modelId="{453BB632-4A55-4E2D-9966-2AA5A57CB61B}" type="pres">
      <dgm:prSet presAssocID="{5DBA0429-8872-44DC-93B5-BFB075B2D099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92F6583D-9AE8-4D70-92D8-5E08481011B8}" type="pres">
      <dgm:prSet presAssocID="{5DBA0429-8872-44DC-93B5-BFB075B2D099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50B6F-6121-4257-9690-933F8F2058ED}" type="pres">
      <dgm:prSet presAssocID="{5DBA0429-8872-44DC-93B5-BFB075B2D099}" presName="negativeSpace" presStyleCnt="0"/>
      <dgm:spPr/>
    </dgm:pt>
    <dgm:pt modelId="{B5DA0DF5-A84D-4BF9-A16F-9029B2CBC9B8}" type="pres">
      <dgm:prSet presAssocID="{5DBA0429-8872-44DC-93B5-BFB075B2D099}" presName="childText" presStyleLbl="conFgAcc1" presStyleIdx="6" presStyleCnt="8">
        <dgm:presLayoutVars>
          <dgm:bulletEnabled val="1"/>
        </dgm:presLayoutVars>
      </dgm:prSet>
      <dgm:spPr/>
    </dgm:pt>
    <dgm:pt modelId="{A5EB57B1-B9EE-4DC8-A29A-A2042B2285CB}" type="pres">
      <dgm:prSet presAssocID="{A8779194-5A01-4E4B-A097-274A082D9829}" presName="spaceBetweenRectangles" presStyleCnt="0"/>
      <dgm:spPr/>
    </dgm:pt>
    <dgm:pt modelId="{CF6C72A9-48EF-4D32-8C68-1C40A77C63E9}" type="pres">
      <dgm:prSet presAssocID="{AB6B6684-8604-4E78-98A9-E2B0F82C65CB}" presName="parentLin" presStyleCnt="0"/>
      <dgm:spPr/>
    </dgm:pt>
    <dgm:pt modelId="{C220DD92-FB9C-44EE-8E63-CE3EE7FF50A8}" type="pres">
      <dgm:prSet presAssocID="{AB6B6684-8604-4E78-98A9-E2B0F82C65CB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8E9C5B57-74D2-44FC-AF4F-8C41F786782B}" type="pres">
      <dgm:prSet presAssocID="{AB6B6684-8604-4E78-98A9-E2B0F82C65CB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626E5-814D-4EB8-884E-D9E808D62793}" type="pres">
      <dgm:prSet presAssocID="{AB6B6684-8604-4E78-98A9-E2B0F82C65CB}" presName="negativeSpace" presStyleCnt="0"/>
      <dgm:spPr/>
    </dgm:pt>
    <dgm:pt modelId="{C4A7BCF1-585E-410B-82E2-9FFE12B2B10C}" type="pres">
      <dgm:prSet presAssocID="{AB6B6684-8604-4E78-98A9-E2B0F82C65CB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B2F0F235-7BBC-4D51-97FC-31FAEAF4AAAF}" type="presOf" srcId="{85CECA6B-9E80-443F-82DA-7E212406C89E}" destId="{C2EA8FA9-3167-4D52-8B58-24AD12B90F68}" srcOrd="0" destOrd="0" presId="urn:microsoft.com/office/officeart/2005/8/layout/list1"/>
    <dgm:cxn modelId="{F6C700B6-3CCA-48E7-B0FA-021747F91661}" srcId="{59E2CF97-E0FE-4060-BF3B-4CD07CBC62A2}" destId="{66B5BDE2-4C91-4037-9CA7-D3BAECC46BC0}" srcOrd="0" destOrd="0" parTransId="{51277FAC-05B9-4CF5-86C7-66C50BACFE4D}" sibTransId="{4CC418E9-F55A-4E9E-83F0-B415AC0E91D2}"/>
    <dgm:cxn modelId="{032C0205-11E7-41E4-B5B6-C3823A04271B}" srcId="{59E2CF97-E0FE-4060-BF3B-4CD07CBC62A2}" destId="{2665EB8C-5A8B-4AA7-BD54-01EF8EC4E5E4}" srcOrd="4" destOrd="0" parTransId="{3486248C-4E79-40D6-A2BC-72CEF06DC57A}" sibTransId="{F94AFFAC-A6C2-43CD-8B12-C7555C01A2F6}"/>
    <dgm:cxn modelId="{4CB8652D-1C7D-4300-BC9D-24C96FC74E8E}" type="presOf" srcId="{ABF1AE05-5CBB-4642-AC1B-2A1A1CE9EBE3}" destId="{18D7E3D3-3923-471B-95E6-F4FEC9CA7F51}" srcOrd="0" destOrd="0" presId="urn:microsoft.com/office/officeart/2005/8/layout/list1"/>
    <dgm:cxn modelId="{08D1852F-D6A6-4A59-9536-9CCABFE63BA0}" srcId="{59E2CF97-E0FE-4060-BF3B-4CD07CBC62A2}" destId="{C0BDBE9B-B0FE-45C5-8972-033618AFFA28}" srcOrd="1" destOrd="0" parTransId="{71272480-0F90-44DA-8037-C84CA4ED8E72}" sibTransId="{B184F2E6-F817-4596-8FFF-636CB1223913}"/>
    <dgm:cxn modelId="{71246F54-7113-4D4F-8821-5C1DF448BA5A}" type="presOf" srcId="{4FC58F2F-D074-4389-BB79-5F23F6CFDA42}" destId="{49D774BB-9F5E-4029-B378-FFDD92986D1A}" srcOrd="0" destOrd="0" presId="urn:microsoft.com/office/officeart/2005/8/layout/list1"/>
    <dgm:cxn modelId="{EF4650C6-5295-4EA3-8241-55AF62FA41B0}" type="presOf" srcId="{85CECA6B-9E80-443F-82DA-7E212406C89E}" destId="{1A1701B0-15CE-47CA-93A4-DAAC0F476681}" srcOrd="1" destOrd="0" presId="urn:microsoft.com/office/officeart/2005/8/layout/list1"/>
    <dgm:cxn modelId="{7E6AD4B0-E4B1-41E9-A711-2A7A6786B872}" type="presOf" srcId="{5DBA0429-8872-44DC-93B5-BFB075B2D099}" destId="{453BB632-4A55-4E2D-9966-2AA5A57CB61B}" srcOrd="0" destOrd="0" presId="urn:microsoft.com/office/officeart/2005/8/layout/list1"/>
    <dgm:cxn modelId="{B86F4AA0-2C0C-4F18-BCFC-E3CBB9E76128}" type="presOf" srcId="{AB6B6684-8604-4E78-98A9-E2B0F82C65CB}" destId="{8E9C5B57-74D2-44FC-AF4F-8C41F786782B}" srcOrd="1" destOrd="0" presId="urn:microsoft.com/office/officeart/2005/8/layout/list1"/>
    <dgm:cxn modelId="{D1930FFB-FC74-48E1-AA6B-DF2D707D02F5}" srcId="{59E2CF97-E0FE-4060-BF3B-4CD07CBC62A2}" destId="{5DBA0429-8872-44DC-93B5-BFB075B2D099}" srcOrd="6" destOrd="0" parTransId="{E3F69B54-66B5-48D2-9490-DB45D1943B9D}" sibTransId="{A8779194-5A01-4E4B-A097-274A082D9829}"/>
    <dgm:cxn modelId="{8EFA5D47-E3CE-4240-B5BC-EF6711DF6411}" srcId="{59E2CF97-E0FE-4060-BF3B-4CD07CBC62A2}" destId="{4FC58F2F-D074-4389-BB79-5F23F6CFDA42}" srcOrd="5" destOrd="0" parTransId="{339008CF-92B2-41DA-BA53-CA04D927AC03}" sibTransId="{0F3AF7D9-4F23-4FAB-91EF-9EBFE1C88F33}"/>
    <dgm:cxn modelId="{5333E46A-464A-46BF-B29F-D5F5650CF0D2}" type="presOf" srcId="{2665EB8C-5A8B-4AA7-BD54-01EF8EC4E5E4}" destId="{18263BB7-C761-4BFE-A593-2520CBEC46EA}" srcOrd="1" destOrd="0" presId="urn:microsoft.com/office/officeart/2005/8/layout/list1"/>
    <dgm:cxn modelId="{EF181871-4681-41FE-8A1E-A48A8DE57C12}" type="presOf" srcId="{66B5BDE2-4C91-4037-9CA7-D3BAECC46BC0}" destId="{47646177-30BA-4010-B84E-131AEE8D6F3E}" srcOrd="0" destOrd="0" presId="urn:microsoft.com/office/officeart/2005/8/layout/list1"/>
    <dgm:cxn modelId="{24E2B21F-2758-4170-AF3A-CC74ACFE7223}" type="presOf" srcId="{C0BDBE9B-B0FE-45C5-8972-033618AFFA28}" destId="{5ED45C32-7013-492E-82B5-844CA4F6CE06}" srcOrd="0" destOrd="0" presId="urn:microsoft.com/office/officeart/2005/8/layout/list1"/>
    <dgm:cxn modelId="{F8FB2130-2043-4A52-84AB-8680C40F30BB}" type="presOf" srcId="{59E2CF97-E0FE-4060-BF3B-4CD07CBC62A2}" destId="{45683522-DA2B-4D78-AC50-52A40397A15D}" srcOrd="0" destOrd="0" presId="urn:microsoft.com/office/officeart/2005/8/layout/list1"/>
    <dgm:cxn modelId="{7A49121C-6ADA-4A8E-A73D-1D7AE7EC007C}" type="presOf" srcId="{5DBA0429-8872-44DC-93B5-BFB075B2D099}" destId="{92F6583D-9AE8-4D70-92D8-5E08481011B8}" srcOrd="1" destOrd="0" presId="urn:microsoft.com/office/officeart/2005/8/layout/list1"/>
    <dgm:cxn modelId="{AA383FDB-F984-4749-9E38-3B665CB59AAE}" srcId="{59E2CF97-E0FE-4060-BF3B-4CD07CBC62A2}" destId="{ABF1AE05-5CBB-4642-AC1B-2A1A1CE9EBE3}" srcOrd="2" destOrd="0" parTransId="{59FBB55C-6E78-464B-86C6-13BDBC10195B}" sibTransId="{20F6B70F-D613-48C6-A01C-5A789152500E}"/>
    <dgm:cxn modelId="{43AB19FE-A434-4CD9-ABFC-505280CCBE99}" type="presOf" srcId="{4FC58F2F-D074-4389-BB79-5F23F6CFDA42}" destId="{CAA51FC6-36B3-41B2-861E-3DD281DA68F4}" srcOrd="1" destOrd="0" presId="urn:microsoft.com/office/officeart/2005/8/layout/list1"/>
    <dgm:cxn modelId="{717B6EB5-ADCD-4324-B611-9800D3913169}" type="presOf" srcId="{C0BDBE9B-B0FE-45C5-8972-033618AFFA28}" destId="{6C834F0B-1340-4453-B7A3-88EE52C75EBB}" srcOrd="1" destOrd="0" presId="urn:microsoft.com/office/officeart/2005/8/layout/list1"/>
    <dgm:cxn modelId="{1D1D43BA-414D-4B85-BA21-4C6877EDC2FB}" type="presOf" srcId="{66B5BDE2-4C91-4037-9CA7-D3BAECC46BC0}" destId="{3A0E3896-D1DF-4727-B459-8CFB5C2573B9}" srcOrd="1" destOrd="0" presId="urn:microsoft.com/office/officeart/2005/8/layout/list1"/>
    <dgm:cxn modelId="{C8BA3936-0A79-4CD7-9EBD-8432D98E3A98}" srcId="{59E2CF97-E0FE-4060-BF3B-4CD07CBC62A2}" destId="{AB6B6684-8604-4E78-98A9-E2B0F82C65CB}" srcOrd="7" destOrd="0" parTransId="{413C1134-BFC4-4CC4-A436-5CD91C889770}" sibTransId="{7FD001FD-7A5E-4E2E-9A78-A87912583F34}"/>
    <dgm:cxn modelId="{34E85705-9424-4236-B3A2-41BDCD3F666D}" type="presOf" srcId="{2665EB8C-5A8B-4AA7-BD54-01EF8EC4E5E4}" destId="{3D21A4D7-2CE5-41B0-913B-F1C34A62F96B}" srcOrd="0" destOrd="0" presId="urn:microsoft.com/office/officeart/2005/8/layout/list1"/>
    <dgm:cxn modelId="{A15C794B-F3E6-4AAC-A249-7D4A59EFB035}" srcId="{59E2CF97-E0FE-4060-BF3B-4CD07CBC62A2}" destId="{85CECA6B-9E80-443F-82DA-7E212406C89E}" srcOrd="3" destOrd="0" parTransId="{E9CA44DA-F5A2-4F5A-821B-9D6EA59553D4}" sibTransId="{E6B7FF0D-B9CF-49B6-ACD8-97722E4AB2B0}"/>
    <dgm:cxn modelId="{3F88244E-5CF1-4988-A19C-2E2A123C9308}" type="presOf" srcId="{ABF1AE05-5CBB-4642-AC1B-2A1A1CE9EBE3}" destId="{FDD3668B-5266-4EA8-AF87-E2A78D3A01D8}" srcOrd="1" destOrd="0" presId="urn:microsoft.com/office/officeart/2005/8/layout/list1"/>
    <dgm:cxn modelId="{364054E4-E194-49A8-81FA-B17301F0DF54}" type="presOf" srcId="{AB6B6684-8604-4E78-98A9-E2B0F82C65CB}" destId="{C220DD92-FB9C-44EE-8E63-CE3EE7FF50A8}" srcOrd="0" destOrd="0" presId="urn:microsoft.com/office/officeart/2005/8/layout/list1"/>
    <dgm:cxn modelId="{44EBC508-F31B-4F48-83DE-D102E8EB7D46}" type="presParOf" srcId="{45683522-DA2B-4D78-AC50-52A40397A15D}" destId="{6D858E5E-3B20-4046-BFEC-11A935EEF931}" srcOrd="0" destOrd="0" presId="urn:microsoft.com/office/officeart/2005/8/layout/list1"/>
    <dgm:cxn modelId="{C3404559-C88E-4D5F-8131-39AAAF4B8212}" type="presParOf" srcId="{6D858E5E-3B20-4046-BFEC-11A935EEF931}" destId="{47646177-30BA-4010-B84E-131AEE8D6F3E}" srcOrd="0" destOrd="0" presId="urn:microsoft.com/office/officeart/2005/8/layout/list1"/>
    <dgm:cxn modelId="{A622A9F8-E5D3-4492-96A6-D9245DD49737}" type="presParOf" srcId="{6D858E5E-3B20-4046-BFEC-11A935EEF931}" destId="{3A0E3896-D1DF-4727-B459-8CFB5C2573B9}" srcOrd="1" destOrd="0" presId="urn:microsoft.com/office/officeart/2005/8/layout/list1"/>
    <dgm:cxn modelId="{67C567D8-69C6-48ED-893A-7052C5CBBBA1}" type="presParOf" srcId="{45683522-DA2B-4D78-AC50-52A40397A15D}" destId="{FB4D04B2-39CC-4CE4-A4DE-85173998FE2D}" srcOrd="1" destOrd="0" presId="urn:microsoft.com/office/officeart/2005/8/layout/list1"/>
    <dgm:cxn modelId="{F51C340C-195F-4DBC-A78D-53668C43136B}" type="presParOf" srcId="{45683522-DA2B-4D78-AC50-52A40397A15D}" destId="{3CA1FC57-5AC7-458A-848C-59FD15998F31}" srcOrd="2" destOrd="0" presId="urn:microsoft.com/office/officeart/2005/8/layout/list1"/>
    <dgm:cxn modelId="{79F2A6DC-3C6D-41C6-AB45-28D73891E36F}" type="presParOf" srcId="{45683522-DA2B-4D78-AC50-52A40397A15D}" destId="{DA4A4478-00E9-400B-B9F2-67214805ADA8}" srcOrd="3" destOrd="0" presId="urn:microsoft.com/office/officeart/2005/8/layout/list1"/>
    <dgm:cxn modelId="{496C3E2E-5DDD-4901-BFD9-D9D762BF1468}" type="presParOf" srcId="{45683522-DA2B-4D78-AC50-52A40397A15D}" destId="{60EA7730-966F-4FB5-A0FC-16F89A7CF3CA}" srcOrd="4" destOrd="0" presId="urn:microsoft.com/office/officeart/2005/8/layout/list1"/>
    <dgm:cxn modelId="{4F0CAFB2-D698-4784-9EF4-CB693A4FB13D}" type="presParOf" srcId="{60EA7730-966F-4FB5-A0FC-16F89A7CF3CA}" destId="{5ED45C32-7013-492E-82B5-844CA4F6CE06}" srcOrd="0" destOrd="0" presId="urn:microsoft.com/office/officeart/2005/8/layout/list1"/>
    <dgm:cxn modelId="{99F97BD2-03A5-4392-9E0C-320FC87B4D12}" type="presParOf" srcId="{60EA7730-966F-4FB5-A0FC-16F89A7CF3CA}" destId="{6C834F0B-1340-4453-B7A3-88EE52C75EBB}" srcOrd="1" destOrd="0" presId="urn:microsoft.com/office/officeart/2005/8/layout/list1"/>
    <dgm:cxn modelId="{623BC810-FA02-4867-AAE3-5C026EDC8F95}" type="presParOf" srcId="{45683522-DA2B-4D78-AC50-52A40397A15D}" destId="{2B2B36DF-2C0A-45D5-A195-641226576F16}" srcOrd="5" destOrd="0" presId="urn:microsoft.com/office/officeart/2005/8/layout/list1"/>
    <dgm:cxn modelId="{D2B22A42-B2B8-4B4E-A129-CD9818E40AA9}" type="presParOf" srcId="{45683522-DA2B-4D78-AC50-52A40397A15D}" destId="{9DB00719-2F34-42CD-8AA2-F769F19CBE65}" srcOrd="6" destOrd="0" presId="urn:microsoft.com/office/officeart/2005/8/layout/list1"/>
    <dgm:cxn modelId="{C3FEAC45-8D0C-4B35-98FC-42F9349A20F6}" type="presParOf" srcId="{45683522-DA2B-4D78-AC50-52A40397A15D}" destId="{37D102DD-1F7C-4F24-99B5-4C0F0E25F096}" srcOrd="7" destOrd="0" presId="urn:microsoft.com/office/officeart/2005/8/layout/list1"/>
    <dgm:cxn modelId="{3EBF17D7-F44A-439F-8CF8-F2076978FC09}" type="presParOf" srcId="{45683522-DA2B-4D78-AC50-52A40397A15D}" destId="{8AE5285C-F93B-42E4-A29C-88140FBEA52D}" srcOrd="8" destOrd="0" presId="urn:microsoft.com/office/officeart/2005/8/layout/list1"/>
    <dgm:cxn modelId="{35D5F0A7-F13C-49E3-BDA7-AAAA3B3E16DF}" type="presParOf" srcId="{8AE5285C-F93B-42E4-A29C-88140FBEA52D}" destId="{18D7E3D3-3923-471B-95E6-F4FEC9CA7F51}" srcOrd="0" destOrd="0" presId="urn:microsoft.com/office/officeart/2005/8/layout/list1"/>
    <dgm:cxn modelId="{30250282-0A61-4BE2-B27F-2BAA724AD2C4}" type="presParOf" srcId="{8AE5285C-F93B-42E4-A29C-88140FBEA52D}" destId="{FDD3668B-5266-4EA8-AF87-E2A78D3A01D8}" srcOrd="1" destOrd="0" presId="urn:microsoft.com/office/officeart/2005/8/layout/list1"/>
    <dgm:cxn modelId="{F7C8A41E-A7EC-42FD-92E1-9AE55F7BEED4}" type="presParOf" srcId="{45683522-DA2B-4D78-AC50-52A40397A15D}" destId="{B292FD15-EC46-466A-B724-F7CF6C69236B}" srcOrd="9" destOrd="0" presId="urn:microsoft.com/office/officeart/2005/8/layout/list1"/>
    <dgm:cxn modelId="{CFE6A6CE-D635-4F6B-B606-3BD286545813}" type="presParOf" srcId="{45683522-DA2B-4D78-AC50-52A40397A15D}" destId="{44FD1892-6047-4249-A67A-B09941ED3A24}" srcOrd="10" destOrd="0" presId="urn:microsoft.com/office/officeart/2005/8/layout/list1"/>
    <dgm:cxn modelId="{196173AB-44DF-4899-A2DA-2BF9E3898C11}" type="presParOf" srcId="{45683522-DA2B-4D78-AC50-52A40397A15D}" destId="{044330A6-8AFD-4B70-98FB-2815CFA87F65}" srcOrd="11" destOrd="0" presId="urn:microsoft.com/office/officeart/2005/8/layout/list1"/>
    <dgm:cxn modelId="{B300EF7E-69E8-4CE1-AA7E-96B221F06DA5}" type="presParOf" srcId="{45683522-DA2B-4D78-AC50-52A40397A15D}" destId="{B8C6F76E-704B-47D3-BF3E-9638A6E99339}" srcOrd="12" destOrd="0" presId="urn:microsoft.com/office/officeart/2005/8/layout/list1"/>
    <dgm:cxn modelId="{D84A50E0-646E-41FD-B46C-7FB7B9BB2BA7}" type="presParOf" srcId="{B8C6F76E-704B-47D3-BF3E-9638A6E99339}" destId="{C2EA8FA9-3167-4D52-8B58-24AD12B90F68}" srcOrd="0" destOrd="0" presId="urn:microsoft.com/office/officeart/2005/8/layout/list1"/>
    <dgm:cxn modelId="{840D1FD2-C12E-44C1-A775-CE52DD014F36}" type="presParOf" srcId="{B8C6F76E-704B-47D3-BF3E-9638A6E99339}" destId="{1A1701B0-15CE-47CA-93A4-DAAC0F476681}" srcOrd="1" destOrd="0" presId="urn:microsoft.com/office/officeart/2005/8/layout/list1"/>
    <dgm:cxn modelId="{96FA5E17-EC19-4C38-9702-71869803134D}" type="presParOf" srcId="{45683522-DA2B-4D78-AC50-52A40397A15D}" destId="{DE1C8461-5BD1-4A1B-8D20-DA58E7B05016}" srcOrd="13" destOrd="0" presId="urn:microsoft.com/office/officeart/2005/8/layout/list1"/>
    <dgm:cxn modelId="{367D81D3-B34D-4C2A-9EC1-508DA76479D0}" type="presParOf" srcId="{45683522-DA2B-4D78-AC50-52A40397A15D}" destId="{2CA38321-6B08-4B23-B818-A8896DA81F48}" srcOrd="14" destOrd="0" presId="urn:microsoft.com/office/officeart/2005/8/layout/list1"/>
    <dgm:cxn modelId="{2496EC30-C1F2-45C4-872A-B095EB5A4364}" type="presParOf" srcId="{45683522-DA2B-4D78-AC50-52A40397A15D}" destId="{BBF278E7-F976-432D-AE27-A067A65BF067}" srcOrd="15" destOrd="0" presId="urn:microsoft.com/office/officeart/2005/8/layout/list1"/>
    <dgm:cxn modelId="{BDBC6BB3-6ACB-4F54-ABF7-717D6F64A0ED}" type="presParOf" srcId="{45683522-DA2B-4D78-AC50-52A40397A15D}" destId="{B0D065F7-2650-487B-81D2-BB7F2CC19943}" srcOrd="16" destOrd="0" presId="urn:microsoft.com/office/officeart/2005/8/layout/list1"/>
    <dgm:cxn modelId="{C7C97761-0D48-4184-B195-3C8E051D1DF3}" type="presParOf" srcId="{B0D065F7-2650-487B-81D2-BB7F2CC19943}" destId="{3D21A4D7-2CE5-41B0-913B-F1C34A62F96B}" srcOrd="0" destOrd="0" presId="urn:microsoft.com/office/officeart/2005/8/layout/list1"/>
    <dgm:cxn modelId="{C69F955E-29D6-4805-9E6B-AF98C89B4784}" type="presParOf" srcId="{B0D065F7-2650-487B-81D2-BB7F2CC19943}" destId="{18263BB7-C761-4BFE-A593-2520CBEC46EA}" srcOrd="1" destOrd="0" presId="urn:microsoft.com/office/officeart/2005/8/layout/list1"/>
    <dgm:cxn modelId="{32E3364F-A5F5-4BD5-8823-B8515414D7FB}" type="presParOf" srcId="{45683522-DA2B-4D78-AC50-52A40397A15D}" destId="{D7FBC4CB-A1AF-4D27-B399-514CB7127F36}" srcOrd="17" destOrd="0" presId="urn:microsoft.com/office/officeart/2005/8/layout/list1"/>
    <dgm:cxn modelId="{122B347D-CC1F-4019-9FFA-27D6D1780DE1}" type="presParOf" srcId="{45683522-DA2B-4D78-AC50-52A40397A15D}" destId="{0E191435-D880-4962-9503-7B00B6E8DA50}" srcOrd="18" destOrd="0" presId="urn:microsoft.com/office/officeart/2005/8/layout/list1"/>
    <dgm:cxn modelId="{4B94DB42-C6DA-4A06-89E4-D49F32D1D2A6}" type="presParOf" srcId="{45683522-DA2B-4D78-AC50-52A40397A15D}" destId="{66CC6D31-93B5-4ED7-8A0E-D70AFC9CA2F9}" srcOrd="19" destOrd="0" presId="urn:microsoft.com/office/officeart/2005/8/layout/list1"/>
    <dgm:cxn modelId="{ED7D7AD7-AFAA-464D-A4F0-ED683113A6D7}" type="presParOf" srcId="{45683522-DA2B-4D78-AC50-52A40397A15D}" destId="{3C4C5D09-AD5A-40B5-97F1-ABC87B66D99A}" srcOrd="20" destOrd="0" presId="urn:microsoft.com/office/officeart/2005/8/layout/list1"/>
    <dgm:cxn modelId="{5398F2C7-DCB3-4898-A1F3-9B11748AE08C}" type="presParOf" srcId="{3C4C5D09-AD5A-40B5-97F1-ABC87B66D99A}" destId="{49D774BB-9F5E-4029-B378-FFDD92986D1A}" srcOrd="0" destOrd="0" presId="urn:microsoft.com/office/officeart/2005/8/layout/list1"/>
    <dgm:cxn modelId="{9D770F25-ABBF-46BA-B375-0849E2594BD8}" type="presParOf" srcId="{3C4C5D09-AD5A-40B5-97F1-ABC87B66D99A}" destId="{CAA51FC6-36B3-41B2-861E-3DD281DA68F4}" srcOrd="1" destOrd="0" presId="urn:microsoft.com/office/officeart/2005/8/layout/list1"/>
    <dgm:cxn modelId="{94C9FB31-E6B6-43BD-8EAC-D975FFE888F7}" type="presParOf" srcId="{45683522-DA2B-4D78-AC50-52A40397A15D}" destId="{A478553A-E776-4086-A576-C1E32C0E34F5}" srcOrd="21" destOrd="0" presId="urn:microsoft.com/office/officeart/2005/8/layout/list1"/>
    <dgm:cxn modelId="{8912BBA8-E6FE-4F21-9736-5B313ECFCDC4}" type="presParOf" srcId="{45683522-DA2B-4D78-AC50-52A40397A15D}" destId="{18A3ED90-A2CC-4012-BD76-593446BC4BB1}" srcOrd="22" destOrd="0" presId="urn:microsoft.com/office/officeart/2005/8/layout/list1"/>
    <dgm:cxn modelId="{3D817B04-7A4A-43B1-BE0A-5283DBF9A915}" type="presParOf" srcId="{45683522-DA2B-4D78-AC50-52A40397A15D}" destId="{85A59505-3225-4F41-A1E5-A32C38AC7AB6}" srcOrd="23" destOrd="0" presId="urn:microsoft.com/office/officeart/2005/8/layout/list1"/>
    <dgm:cxn modelId="{0A4515EA-634A-456C-8F5C-962EE9B39243}" type="presParOf" srcId="{45683522-DA2B-4D78-AC50-52A40397A15D}" destId="{F7AFB40B-2903-4838-80CB-C14AF1092E2C}" srcOrd="24" destOrd="0" presId="urn:microsoft.com/office/officeart/2005/8/layout/list1"/>
    <dgm:cxn modelId="{846C8F7E-97B7-46F4-92F0-E46BD28F20CC}" type="presParOf" srcId="{F7AFB40B-2903-4838-80CB-C14AF1092E2C}" destId="{453BB632-4A55-4E2D-9966-2AA5A57CB61B}" srcOrd="0" destOrd="0" presId="urn:microsoft.com/office/officeart/2005/8/layout/list1"/>
    <dgm:cxn modelId="{5C8040EC-D700-406B-AFE2-CF514C092A76}" type="presParOf" srcId="{F7AFB40B-2903-4838-80CB-C14AF1092E2C}" destId="{92F6583D-9AE8-4D70-92D8-5E08481011B8}" srcOrd="1" destOrd="0" presId="urn:microsoft.com/office/officeart/2005/8/layout/list1"/>
    <dgm:cxn modelId="{9A038C29-326C-4C4D-A95A-652061CF43C7}" type="presParOf" srcId="{45683522-DA2B-4D78-AC50-52A40397A15D}" destId="{2BD50B6F-6121-4257-9690-933F8F2058ED}" srcOrd="25" destOrd="0" presId="urn:microsoft.com/office/officeart/2005/8/layout/list1"/>
    <dgm:cxn modelId="{493EDFC1-F9D9-4BAF-8B08-656890318FDE}" type="presParOf" srcId="{45683522-DA2B-4D78-AC50-52A40397A15D}" destId="{B5DA0DF5-A84D-4BF9-A16F-9029B2CBC9B8}" srcOrd="26" destOrd="0" presId="urn:microsoft.com/office/officeart/2005/8/layout/list1"/>
    <dgm:cxn modelId="{73B3C26E-C5BF-43D5-A623-81B5F9427A49}" type="presParOf" srcId="{45683522-DA2B-4D78-AC50-52A40397A15D}" destId="{A5EB57B1-B9EE-4DC8-A29A-A2042B2285CB}" srcOrd="27" destOrd="0" presId="urn:microsoft.com/office/officeart/2005/8/layout/list1"/>
    <dgm:cxn modelId="{AC901D5D-9784-4B63-A725-B881C2D02CAC}" type="presParOf" srcId="{45683522-DA2B-4D78-AC50-52A40397A15D}" destId="{CF6C72A9-48EF-4D32-8C68-1C40A77C63E9}" srcOrd="28" destOrd="0" presId="urn:microsoft.com/office/officeart/2005/8/layout/list1"/>
    <dgm:cxn modelId="{471C90AC-45A1-4972-8F1D-0DF5EC609FCA}" type="presParOf" srcId="{CF6C72A9-48EF-4D32-8C68-1C40A77C63E9}" destId="{C220DD92-FB9C-44EE-8E63-CE3EE7FF50A8}" srcOrd="0" destOrd="0" presId="urn:microsoft.com/office/officeart/2005/8/layout/list1"/>
    <dgm:cxn modelId="{78D24083-ECF7-4844-81CA-B9E81594E057}" type="presParOf" srcId="{CF6C72A9-48EF-4D32-8C68-1C40A77C63E9}" destId="{8E9C5B57-74D2-44FC-AF4F-8C41F786782B}" srcOrd="1" destOrd="0" presId="urn:microsoft.com/office/officeart/2005/8/layout/list1"/>
    <dgm:cxn modelId="{2449D934-AE61-44B3-AE94-BC81081AA946}" type="presParOf" srcId="{45683522-DA2B-4D78-AC50-52A40397A15D}" destId="{B34626E5-814D-4EB8-884E-D9E808D62793}" srcOrd="29" destOrd="0" presId="urn:microsoft.com/office/officeart/2005/8/layout/list1"/>
    <dgm:cxn modelId="{10AF42D0-62DC-410A-82DC-028C2EC97E96}" type="presParOf" srcId="{45683522-DA2B-4D78-AC50-52A40397A15D}" destId="{C4A7BCF1-585E-410B-82E2-9FFE12B2B10C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A1FC57-5AC7-458A-848C-59FD15998F31}">
      <dsp:nvSpPr>
        <dsp:cNvPr id="0" name=""/>
        <dsp:cNvSpPr/>
      </dsp:nvSpPr>
      <dsp:spPr>
        <a:xfrm>
          <a:off x="0" y="226907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0E3896-D1DF-4727-B459-8CFB5C2573B9}">
      <dsp:nvSpPr>
        <dsp:cNvPr id="0" name=""/>
        <dsp:cNvSpPr/>
      </dsp:nvSpPr>
      <dsp:spPr>
        <a:xfrm>
          <a:off x="609600" y="5507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1)  классическое  лекционное  обучение (управление - разомкнутое, рассеянное, ручное); </a:t>
          </a:r>
          <a:endParaRPr lang="ru-RU" sz="1200" kern="1200" dirty="0"/>
        </a:p>
      </dsp:txBody>
      <dsp:txXfrm>
        <a:off x="609600" y="5507"/>
        <a:ext cx="8534400" cy="442800"/>
      </dsp:txXfrm>
    </dsp:sp>
    <dsp:sp modelId="{9DB00719-2F34-42CD-8AA2-F769F19CBE65}">
      <dsp:nvSpPr>
        <dsp:cNvPr id="0" name=""/>
        <dsp:cNvSpPr/>
      </dsp:nvSpPr>
      <dsp:spPr>
        <a:xfrm>
          <a:off x="0" y="907307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834F0B-1340-4453-B7A3-88EE52C75EBB}">
      <dsp:nvSpPr>
        <dsp:cNvPr id="0" name=""/>
        <dsp:cNvSpPr/>
      </dsp:nvSpPr>
      <dsp:spPr>
        <a:xfrm>
          <a:off x="609600" y="685907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2)  обучение  с помощью аудиовизуальных технических средств (разомкнутое, рассеянное, автоматизированное); </a:t>
          </a:r>
          <a:endParaRPr lang="ru-RU" sz="1200" kern="1200" dirty="0"/>
        </a:p>
      </dsp:txBody>
      <dsp:txXfrm>
        <a:off x="609600" y="685907"/>
        <a:ext cx="8534400" cy="442800"/>
      </dsp:txXfrm>
    </dsp:sp>
    <dsp:sp modelId="{44FD1892-6047-4249-A67A-B09941ED3A24}">
      <dsp:nvSpPr>
        <dsp:cNvPr id="0" name=""/>
        <dsp:cNvSpPr/>
      </dsp:nvSpPr>
      <dsp:spPr>
        <a:xfrm>
          <a:off x="0" y="1587708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D3668B-5266-4EA8-AF87-E2A78D3A01D8}">
      <dsp:nvSpPr>
        <dsp:cNvPr id="0" name=""/>
        <dsp:cNvSpPr/>
      </dsp:nvSpPr>
      <dsp:spPr>
        <a:xfrm>
          <a:off x="609600" y="1366307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3) система «консультант» (разомкнутое, направленное, ручное); </a:t>
          </a:r>
          <a:endParaRPr lang="ru-RU" sz="1200" kern="1200" dirty="0"/>
        </a:p>
      </dsp:txBody>
      <dsp:txXfrm>
        <a:off x="609600" y="1366307"/>
        <a:ext cx="8534400" cy="442800"/>
      </dsp:txXfrm>
    </dsp:sp>
    <dsp:sp modelId="{2CA38321-6B08-4B23-B818-A8896DA81F48}">
      <dsp:nvSpPr>
        <dsp:cNvPr id="0" name=""/>
        <dsp:cNvSpPr/>
      </dsp:nvSpPr>
      <dsp:spPr>
        <a:xfrm>
          <a:off x="0" y="2268108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1701B0-15CE-47CA-93A4-DAAC0F476681}">
      <dsp:nvSpPr>
        <dsp:cNvPr id="0" name=""/>
        <dsp:cNvSpPr/>
      </dsp:nvSpPr>
      <dsp:spPr>
        <a:xfrm>
          <a:off x="609600" y="2046708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4) обучение с помощью учебной книги (разомкнутое, направленное, автоматизированное) - самостоятельная работа; </a:t>
          </a:r>
          <a:endParaRPr lang="ru-RU" sz="1200" kern="1200" dirty="0"/>
        </a:p>
      </dsp:txBody>
      <dsp:txXfrm>
        <a:off x="609600" y="2046708"/>
        <a:ext cx="8534400" cy="442800"/>
      </dsp:txXfrm>
    </dsp:sp>
    <dsp:sp modelId="{0E191435-D880-4962-9503-7B00B6E8DA50}">
      <dsp:nvSpPr>
        <dsp:cNvPr id="0" name=""/>
        <dsp:cNvSpPr/>
      </dsp:nvSpPr>
      <dsp:spPr>
        <a:xfrm>
          <a:off x="0" y="2948508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263BB7-C761-4BFE-A593-2520CBEC46EA}">
      <dsp:nvSpPr>
        <dsp:cNvPr id="0" name=""/>
        <dsp:cNvSpPr/>
      </dsp:nvSpPr>
      <dsp:spPr>
        <a:xfrm>
          <a:off x="609600" y="2727108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5) система «малых групп» (цикличное, рассеянное, ручное) - групповые, дифференцированные способы обучения; </a:t>
          </a:r>
          <a:endParaRPr lang="ru-RU" sz="1200" kern="1200" dirty="0"/>
        </a:p>
      </dsp:txBody>
      <dsp:txXfrm>
        <a:off x="609600" y="2727108"/>
        <a:ext cx="8534400" cy="442800"/>
      </dsp:txXfrm>
    </dsp:sp>
    <dsp:sp modelId="{18A3ED90-A2CC-4012-BD76-593446BC4BB1}">
      <dsp:nvSpPr>
        <dsp:cNvPr id="0" name=""/>
        <dsp:cNvSpPr/>
      </dsp:nvSpPr>
      <dsp:spPr>
        <a:xfrm>
          <a:off x="0" y="3628908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A51FC6-36B3-41B2-861E-3DD281DA68F4}">
      <dsp:nvSpPr>
        <dsp:cNvPr id="0" name=""/>
        <dsp:cNvSpPr/>
      </dsp:nvSpPr>
      <dsp:spPr>
        <a:xfrm>
          <a:off x="609600" y="3407508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6) компьютерное обучение (цикличное, рассеянное, автоматизированное); </a:t>
          </a:r>
          <a:endParaRPr lang="ru-RU" sz="1200" kern="1200" dirty="0"/>
        </a:p>
      </dsp:txBody>
      <dsp:txXfrm>
        <a:off x="609600" y="3407508"/>
        <a:ext cx="8534400" cy="442800"/>
      </dsp:txXfrm>
    </dsp:sp>
    <dsp:sp modelId="{B5DA0DF5-A84D-4BF9-A16F-9029B2CBC9B8}">
      <dsp:nvSpPr>
        <dsp:cNvPr id="0" name=""/>
        <dsp:cNvSpPr/>
      </dsp:nvSpPr>
      <dsp:spPr>
        <a:xfrm>
          <a:off x="0" y="4309307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F6583D-9AE8-4D70-92D8-5E08481011B8}">
      <dsp:nvSpPr>
        <dsp:cNvPr id="0" name=""/>
        <dsp:cNvSpPr/>
      </dsp:nvSpPr>
      <dsp:spPr>
        <a:xfrm>
          <a:off x="609600" y="4087908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7)  система  «репетитор»  (цикличное,  направленное,  ручное)  - индивидуальное обучение; </a:t>
          </a:r>
          <a:endParaRPr lang="ru-RU" sz="1200" kern="1200" dirty="0"/>
        </a:p>
      </dsp:txBody>
      <dsp:txXfrm>
        <a:off x="609600" y="4087908"/>
        <a:ext cx="8534400" cy="442800"/>
      </dsp:txXfrm>
    </dsp:sp>
    <dsp:sp modelId="{C4A7BCF1-585E-410B-82E2-9FFE12B2B10C}">
      <dsp:nvSpPr>
        <dsp:cNvPr id="0" name=""/>
        <dsp:cNvSpPr/>
      </dsp:nvSpPr>
      <dsp:spPr>
        <a:xfrm>
          <a:off x="0" y="4989708"/>
          <a:ext cx="12192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9C5B57-74D2-44FC-AF4F-8C41F786782B}">
      <dsp:nvSpPr>
        <dsp:cNvPr id="0" name=""/>
        <dsp:cNvSpPr/>
      </dsp:nvSpPr>
      <dsp:spPr>
        <a:xfrm>
          <a:off x="609600" y="4768308"/>
          <a:ext cx="853440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580" tIns="0" rIns="32258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8)  «программное  обучение»  (цикличное,  направленное,  автоматизированное), для которого имеется заранее составленная программа. </a:t>
          </a:r>
          <a:endParaRPr lang="ru-RU" sz="1200" kern="1200" dirty="0"/>
        </a:p>
      </dsp:txBody>
      <dsp:txXfrm>
        <a:off x="609600" y="4768308"/>
        <a:ext cx="8534400" cy="442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C3F454BA-C744-43F2-BC4E-BB48043E3800}" type="datetimeFigureOut">
              <a:rPr lang="zh-CN" altLang="en-US" smtClean="0"/>
              <a:pPr/>
              <a:t>2020/11/25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9688E4CE-BC32-43D3-B0E8-EB44B59E7CE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0575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8E4CE-BC32-43D3-B0E8-EB44B59E7CEE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8E4CE-BC32-43D3-B0E8-EB44B59E7CEE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8E4CE-BC32-43D3-B0E8-EB44B59E7CEE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8E4CE-BC32-43D3-B0E8-EB44B59E7CEE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F5573E-FCBE-4525-8241-826596AB14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49EA0CC-F7B9-4C89-BCD4-EC2A8B680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EEDD926-54EA-48F1-892A-59881FDFF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62F7-D8C1-4B4A-9831-14516D497FB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F831826-0B08-47B6-8084-D7B0ACC5A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4FFBFF-AFCF-4C33-AE12-8A38C55AB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DEDB-5EEB-4666-9B32-CFFBFEAA62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2451181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3AD84B4-092D-4E60-AABC-7701D57E3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90D8CE2-3DC5-4F23-98F4-580A811AA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8D87AA8-E5F1-4B41-B130-632893D0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62F7-D8C1-4B4A-9831-14516D497FB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173770E-01E3-4847-88AB-351A3D265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2B89557-E80D-4F52-9FFD-361FAF80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DEDB-5EEB-4666-9B32-CFFBFEAA62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0624564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881AFC56-7675-43E0-970A-F1803051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87523A0-9F8B-45E2-A101-05711EEF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659B94-E0E2-49FA-8BE7-2FEA370D0F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DD5562F7-D8C1-4B4A-9831-14516D497FBF}" type="datetimeFigureOut">
              <a:rPr lang="zh-CN" altLang="en-US" smtClean="0"/>
              <a:pPr/>
              <a:t>2020/11/25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C7BD3D-DE3E-483D-A360-3A100E8C9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674A08-1E9F-4F40-AE7D-F4A59215E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002DDEDB-5EEB-4666-9B32-CFFBFEAA624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9631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56484930-023E-4E0B-83D4-415E37170A44}"/>
              </a:ext>
            </a:extLst>
          </p:cNvPr>
          <p:cNvSpPr/>
          <p:nvPr/>
        </p:nvSpPr>
        <p:spPr>
          <a:xfrm>
            <a:off x="297455" y="103517"/>
            <a:ext cx="1332938" cy="139952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457200"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64EF5343-959B-4A6D-9D21-A14DE5F8A01A}"/>
              </a:ext>
            </a:extLst>
          </p:cNvPr>
          <p:cNvSpPr/>
          <p:nvPr/>
        </p:nvSpPr>
        <p:spPr>
          <a:xfrm>
            <a:off x="267322" y="5344295"/>
            <a:ext cx="1399522" cy="139952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899F8A85-94DF-4019-940A-6E3119A3F32F}"/>
              </a:ext>
            </a:extLst>
          </p:cNvPr>
          <p:cNvSpPr/>
          <p:nvPr/>
        </p:nvSpPr>
        <p:spPr>
          <a:xfrm>
            <a:off x="10953650" y="5619650"/>
            <a:ext cx="979557" cy="97955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4551631-2DA2-482D-9A9C-CEDFC598F04C}"/>
              </a:ext>
            </a:extLst>
          </p:cNvPr>
          <p:cNvGrpSpPr/>
          <p:nvPr/>
        </p:nvGrpSpPr>
        <p:grpSpPr>
          <a:xfrm>
            <a:off x="553649" y="1218614"/>
            <a:ext cx="7410877" cy="5441214"/>
            <a:chOff x="976942" y="528501"/>
            <a:chExt cx="7410877" cy="5441214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3E07D5CC-4FB4-486D-94EB-059B62AC140D}"/>
                </a:ext>
              </a:extLst>
            </p:cNvPr>
            <p:cNvSpPr/>
            <p:nvPr/>
          </p:nvSpPr>
          <p:spPr>
            <a:xfrm>
              <a:off x="3198598" y="528501"/>
              <a:ext cx="518922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buClr>
                  <a:srgbClr val="E7E6E6">
                    <a:lumMod val="10000"/>
                  </a:srgbClr>
                </a:buClr>
              </a:pPr>
              <a:endPara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72195EB1-66F9-4B9A-B577-0F42B8EE74A7}"/>
                </a:ext>
              </a:extLst>
            </p:cNvPr>
            <p:cNvSpPr txBox="1"/>
            <p:nvPr/>
          </p:nvSpPr>
          <p:spPr>
            <a:xfrm>
              <a:off x="1028700" y="1785521"/>
              <a:ext cx="426444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8000" dirty="0">
                <a:gradFill flip="none" rotWithShape="1">
                  <a:gsLst>
                    <a:gs pos="0">
                      <a:srgbClr val="0575E6"/>
                    </a:gs>
                    <a:gs pos="100000">
                      <a:srgbClr val="116EF1"/>
                    </a:gs>
                  </a:gsLst>
                  <a:lin ang="2700000" scaled="1"/>
                  <a:tileRect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632B40E-508A-484A-A82B-E19E340780E0}"/>
                </a:ext>
              </a:extLst>
            </p:cNvPr>
            <p:cNvSpPr txBox="1"/>
            <p:nvPr/>
          </p:nvSpPr>
          <p:spPr>
            <a:xfrm>
              <a:off x="976942" y="4861719"/>
              <a:ext cx="541074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90619B50-28DC-4A52-B6F9-FE0496FCE09F}"/>
              </a:ext>
            </a:extLst>
          </p:cNvPr>
          <p:cNvGrpSpPr/>
          <p:nvPr/>
        </p:nvGrpSpPr>
        <p:grpSpPr>
          <a:xfrm>
            <a:off x="6391835" y="438932"/>
            <a:ext cx="5528015" cy="5978982"/>
            <a:chOff x="5978185" y="292806"/>
            <a:chExt cx="5642316" cy="6074463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F74128A9-76A8-49B8-98B1-2517D06E2C55}"/>
                </a:ext>
              </a:extLst>
            </p:cNvPr>
            <p:cNvSpPr/>
            <p:nvPr/>
          </p:nvSpPr>
          <p:spPr>
            <a:xfrm rot="2700000">
              <a:off x="7992345" y="4391243"/>
              <a:ext cx="1976025" cy="1976027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124B7238-B9BD-4111-B3DE-25D2A15F2000}"/>
                </a:ext>
              </a:extLst>
            </p:cNvPr>
            <p:cNvSpPr/>
            <p:nvPr/>
          </p:nvSpPr>
          <p:spPr>
            <a:xfrm>
              <a:off x="7809732" y="1063835"/>
              <a:ext cx="3810769" cy="3810767"/>
            </a:xfrm>
            <a:prstGeom prst="ellipse">
              <a:avLst/>
            </a:prstGeom>
            <a:noFill/>
            <a:ln w="57150" cap="flat" cmpd="sng" algn="ctr">
              <a:solidFill>
                <a:srgbClr val="155FF2"/>
              </a:solidFill>
              <a:prstDash val="solid"/>
              <a:miter lim="800000"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Light" panose="020B0300000000000000" pitchFamily="34" charset="-122"/>
                <a:ea typeface="微软雅黑 Light"/>
                <a:cs typeface="+mn-cs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11C3CC1C-5EFB-44C5-9827-83032C4CD650}"/>
                </a:ext>
              </a:extLst>
            </p:cNvPr>
            <p:cNvSpPr/>
            <p:nvPr/>
          </p:nvSpPr>
          <p:spPr>
            <a:xfrm>
              <a:off x="8586883" y="292806"/>
              <a:ext cx="1790736" cy="1790735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F078D89F-9939-49F6-B0A1-C150FCD684D3}"/>
                </a:ext>
              </a:extLst>
            </p:cNvPr>
            <p:cNvSpPr/>
            <p:nvPr/>
          </p:nvSpPr>
          <p:spPr>
            <a:xfrm>
              <a:off x="5978185" y="2969219"/>
              <a:ext cx="1790736" cy="1790735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29" name="图片 28" descr="书本，堆栈，学习，知识，图书馆，阅读">
              <a:extLst>
                <a:ext uri="{FF2B5EF4-FFF2-40B4-BE49-F238E27FC236}">
                  <a16:creationId xmlns="" xmlns:a16="http://schemas.microsoft.com/office/drawing/2014/main" id="{7FB64546-5D7D-4579-9FFE-C5EE62259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9333" t="934" r="274" b="514"/>
            <a:stretch/>
          </p:blipFill>
          <p:spPr bwMode="auto">
            <a:xfrm>
              <a:off x="6391456" y="997741"/>
              <a:ext cx="4771523" cy="47715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19177" y="1535341"/>
            <a:ext cx="590046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жүйесіндегі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инновацияларға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шолу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процедуралық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компоненті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технологиялардың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жіктелуі</a:t>
            </a:r>
            <a:endParaRPr kumimoji="0" lang="ru-RU" sz="32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http://bpl.ucoz.com/_si/2/62853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004" y="1682150"/>
            <a:ext cx="3019245" cy="325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1874806" y="155601"/>
            <a:ext cx="69413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орындарындағы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үдері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</a:t>
            </a:r>
          </a:p>
        </p:txBody>
      </p:sp>
    </p:spTree>
    <p:extLst>
      <p:ext uri="{BB962C8B-B14F-4D97-AF65-F5344CB8AC3E}">
        <p14:creationId xmlns="" xmlns:p14="http://schemas.microsoft.com/office/powerpoint/2010/main" val="292268074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C4C9A8DF-9368-4195-B7B5-3955E8B0018C}"/>
              </a:ext>
            </a:extLst>
          </p:cNvPr>
          <p:cNvSpPr/>
          <p:nvPr/>
        </p:nvSpPr>
        <p:spPr>
          <a:xfrm flipH="1">
            <a:off x="6969040" y="0"/>
            <a:ext cx="5222961" cy="4529394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0804A3F9-AB1B-4798-BBCE-90E40DC32080}"/>
              </a:ext>
            </a:extLst>
          </p:cNvPr>
          <p:cNvSpPr/>
          <p:nvPr/>
        </p:nvSpPr>
        <p:spPr>
          <a:xfrm flipH="1">
            <a:off x="9573663" y="0"/>
            <a:ext cx="1534297" cy="566738"/>
          </a:xfrm>
          <a:custGeom>
            <a:avLst/>
            <a:gdLst>
              <a:gd name="connsiteX0" fmla="*/ 0 w 1534297"/>
              <a:gd name="connsiteY0" fmla="*/ 0 h 566738"/>
              <a:gd name="connsiteX1" fmla="*/ 1534297 w 1534297"/>
              <a:gd name="connsiteY1" fmla="*/ 0 h 566738"/>
              <a:gd name="connsiteX2" fmla="*/ 1511535 w 1534297"/>
              <a:gd name="connsiteY2" fmla="*/ 73325 h 566738"/>
              <a:gd name="connsiteX3" fmla="*/ 767148 w 1534297"/>
              <a:gd name="connsiteY3" fmla="*/ 566738 h 566738"/>
              <a:gd name="connsiteX4" fmla="*/ 22761 w 1534297"/>
              <a:gd name="connsiteY4" fmla="*/ 73325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4297" h="566738">
                <a:moveTo>
                  <a:pt x="0" y="0"/>
                </a:moveTo>
                <a:lnTo>
                  <a:pt x="1534297" y="0"/>
                </a:lnTo>
                <a:lnTo>
                  <a:pt x="1511535" y="73325"/>
                </a:lnTo>
                <a:cubicBezTo>
                  <a:pt x="1388893" y="363283"/>
                  <a:pt x="1101780" y="566738"/>
                  <a:pt x="767148" y="566738"/>
                </a:cubicBezTo>
                <a:cubicBezTo>
                  <a:pt x="432516" y="566738"/>
                  <a:pt x="145403" y="363283"/>
                  <a:pt x="22761" y="73325"/>
                </a:cubicBezTo>
                <a:close/>
              </a:path>
            </a:pathLst>
          </a:custGeom>
          <a:solidFill>
            <a:srgbClr val="F4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9518E43D-3850-40DA-9AF3-A91979C5DD75}"/>
              </a:ext>
            </a:extLst>
          </p:cNvPr>
          <p:cNvSpPr/>
          <p:nvPr/>
        </p:nvSpPr>
        <p:spPr>
          <a:xfrm flipH="1">
            <a:off x="0" y="4004780"/>
            <a:ext cx="1360565" cy="2721130"/>
          </a:xfrm>
          <a:custGeom>
            <a:avLst/>
            <a:gdLst>
              <a:gd name="connsiteX0" fmla="*/ 1360565 w 1360565"/>
              <a:gd name="connsiteY0" fmla="*/ 0 h 2721130"/>
              <a:gd name="connsiteX1" fmla="*/ 1360565 w 1360565"/>
              <a:gd name="connsiteY1" fmla="*/ 438075 h 2721130"/>
              <a:gd name="connsiteX2" fmla="*/ 438075 w 1360565"/>
              <a:gd name="connsiteY2" fmla="*/ 1360565 h 2721130"/>
              <a:gd name="connsiteX3" fmla="*/ 1360565 w 1360565"/>
              <a:gd name="connsiteY3" fmla="*/ 2283055 h 2721130"/>
              <a:gd name="connsiteX4" fmla="*/ 1360565 w 1360565"/>
              <a:gd name="connsiteY4" fmla="*/ 2721130 h 2721130"/>
              <a:gd name="connsiteX5" fmla="*/ 0 w 1360565"/>
              <a:gd name="connsiteY5" fmla="*/ 1360565 h 2721130"/>
              <a:gd name="connsiteX6" fmla="*/ 1360565 w 1360565"/>
              <a:gd name="connsiteY6" fmla="*/ 0 h 272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0565" h="2721130">
                <a:moveTo>
                  <a:pt x="1360565" y="0"/>
                </a:moveTo>
                <a:lnTo>
                  <a:pt x="1360565" y="438075"/>
                </a:lnTo>
                <a:cubicBezTo>
                  <a:pt x="851088" y="438075"/>
                  <a:pt x="438075" y="851088"/>
                  <a:pt x="438075" y="1360565"/>
                </a:cubicBezTo>
                <a:cubicBezTo>
                  <a:pt x="438075" y="1870042"/>
                  <a:pt x="851088" y="2283055"/>
                  <a:pt x="1360565" y="2283055"/>
                </a:cubicBezTo>
                <a:lnTo>
                  <a:pt x="1360565" y="2721130"/>
                </a:lnTo>
                <a:cubicBezTo>
                  <a:pt x="609146" y="2721130"/>
                  <a:pt x="0" y="2111984"/>
                  <a:pt x="0" y="1360565"/>
                </a:cubicBezTo>
                <a:cubicBezTo>
                  <a:pt x="0" y="609146"/>
                  <a:pt x="609146" y="0"/>
                  <a:pt x="1360565" y="0"/>
                </a:cubicBezTo>
                <a:close/>
              </a:path>
            </a:pathLst>
          </a:custGeom>
          <a:solidFill>
            <a:srgbClr val="116EF1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2" name="组合 10">
            <a:extLst>
              <a:ext uri="{FF2B5EF4-FFF2-40B4-BE49-F238E27FC236}">
                <a16:creationId xmlns="" xmlns:a16="http://schemas.microsoft.com/office/drawing/2014/main" id="{DADEF66C-93E8-4816-BB36-3ED122A5718C}"/>
              </a:ext>
            </a:extLst>
          </p:cNvPr>
          <p:cNvGrpSpPr/>
          <p:nvPr/>
        </p:nvGrpSpPr>
        <p:grpSpPr>
          <a:xfrm>
            <a:off x="313103" y="198408"/>
            <a:ext cx="6320610" cy="5553754"/>
            <a:chOff x="5411087" y="310091"/>
            <a:chExt cx="6735473" cy="5606879"/>
          </a:xfrm>
        </p:grpSpPr>
        <p:grpSp>
          <p:nvGrpSpPr>
            <p:cNvPr id="3" name="组合 11">
              <a:extLst>
                <a:ext uri="{FF2B5EF4-FFF2-40B4-BE49-F238E27FC236}">
                  <a16:creationId xmlns="" xmlns:a16="http://schemas.microsoft.com/office/drawing/2014/main" id="{7D60AB97-B0A4-4E0D-A785-83E78DFF5E52}"/>
                </a:ext>
              </a:extLst>
            </p:cNvPr>
            <p:cNvGrpSpPr/>
            <p:nvPr/>
          </p:nvGrpSpPr>
          <p:grpSpPr>
            <a:xfrm>
              <a:off x="5935733" y="2615102"/>
              <a:ext cx="6062987" cy="3301868"/>
              <a:chOff x="503308" y="2456748"/>
              <a:chExt cx="6062987" cy="3301868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66C98318-9E15-4CDC-BFAA-60F9BB397D63}"/>
                  </a:ext>
                </a:extLst>
              </p:cNvPr>
              <p:cNvSpPr txBox="1"/>
              <p:nvPr/>
            </p:nvSpPr>
            <p:spPr>
              <a:xfrm>
                <a:off x="503308" y="5354679"/>
                <a:ext cx="5184000" cy="403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endParaRPr lang="en-US" altLang="zh-CN" sz="2000" dirty="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0AB416F4-BCCF-495A-B5B0-E91FF69E652F}"/>
                  </a:ext>
                </a:extLst>
              </p:cNvPr>
              <p:cNvSpPr txBox="1"/>
              <p:nvPr/>
            </p:nvSpPr>
            <p:spPr>
              <a:xfrm>
                <a:off x="833764" y="2456748"/>
                <a:ext cx="5732531" cy="1584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9600" dirty="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5F47E454-92CE-4467-99DA-2BE33B0C087B}"/>
                </a:ext>
              </a:extLst>
            </p:cNvPr>
            <p:cNvSpPr txBox="1"/>
            <p:nvPr/>
          </p:nvSpPr>
          <p:spPr>
            <a:xfrm>
              <a:off x="5411087" y="310091"/>
              <a:ext cx="6735473" cy="466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站酷庆科黄油体" panose="02000803000000020004" pitchFamily="2" charset="-122"/>
                  <a:cs typeface="Times New Roman" pitchFamily="18" charset="0"/>
                </a:rPr>
                <a:t>3</a:t>
              </a:r>
              <a:r>
                <a:rPr lang="ru-RU" altLang="zh-CN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站酷庆科黄油体" panose="02000803000000020004" pitchFamily="2" charset="-122"/>
                  <a:cs typeface="Times New Roman" pitchFamily="18" charset="0"/>
                </a:rPr>
                <a:t>.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ЖОО-да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инновациялық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технологиялары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zh-CN" altLang="en-US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站酷庆科黄油体" panose="02000803000000020004" pitchFamily="2" charset="-122"/>
                <a:cs typeface="Times New Roman" pitchFamily="18" charset="0"/>
              </a:endParaRPr>
            </a:p>
          </p:txBody>
        </p:sp>
      </p:grpSp>
      <p:pic>
        <p:nvPicPr>
          <p:cNvPr id="15" name="Рисунок 14" descr="C:\Documents and Settings\Администратор\Рабочий стол\iQ66BV6D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37297" y="0"/>
            <a:ext cx="2570673" cy="250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29396" y="1012043"/>
            <a:ext cx="6823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студенттер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проблемалық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мәселелерді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шешетін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жауап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беретін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белсенді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оқыту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сұрақтар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қояды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сұрақтарды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өздері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тұжырымдайды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түсіндіреді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талқылауға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кіреді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бірлескен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мұнда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студенттер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жағынан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жағымды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тәуелділікті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екінші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жағынан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жауапкершілікті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ортада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жоба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топ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істейді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студенттерге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сұрақ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қойылатын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содан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курстық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материал осы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мәселені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тұрғысынан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зерттелетін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индуктивті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04585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84784"/>
          <a:ext cx="12192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332" y="123585"/>
            <a:ext cx="10939732" cy="1325563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Танымдық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қызметті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технологияларды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ұйымдастыру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басқару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E2BA755-6453-4B04-8122-AF971788CBBF}"/>
              </a:ext>
            </a:extLst>
          </p:cNvPr>
          <p:cNvSpPr/>
          <p:nvPr/>
        </p:nvSpPr>
        <p:spPr>
          <a:xfrm>
            <a:off x="10831436" y="4004780"/>
            <a:ext cx="1360565" cy="2721130"/>
          </a:xfrm>
          <a:custGeom>
            <a:avLst/>
            <a:gdLst>
              <a:gd name="connsiteX0" fmla="*/ 1360565 w 1360565"/>
              <a:gd name="connsiteY0" fmla="*/ 0 h 2721130"/>
              <a:gd name="connsiteX1" fmla="*/ 1360565 w 1360565"/>
              <a:gd name="connsiteY1" fmla="*/ 438075 h 2721130"/>
              <a:gd name="connsiteX2" fmla="*/ 438075 w 1360565"/>
              <a:gd name="connsiteY2" fmla="*/ 1360565 h 2721130"/>
              <a:gd name="connsiteX3" fmla="*/ 1360565 w 1360565"/>
              <a:gd name="connsiteY3" fmla="*/ 2283055 h 2721130"/>
              <a:gd name="connsiteX4" fmla="*/ 1360565 w 1360565"/>
              <a:gd name="connsiteY4" fmla="*/ 2721130 h 2721130"/>
              <a:gd name="connsiteX5" fmla="*/ 0 w 1360565"/>
              <a:gd name="connsiteY5" fmla="*/ 1360565 h 2721130"/>
              <a:gd name="connsiteX6" fmla="*/ 1360565 w 1360565"/>
              <a:gd name="connsiteY6" fmla="*/ 0 h 272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0565" h="2721130">
                <a:moveTo>
                  <a:pt x="1360565" y="0"/>
                </a:moveTo>
                <a:lnTo>
                  <a:pt x="1360565" y="438075"/>
                </a:lnTo>
                <a:cubicBezTo>
                  <a:pt x="851088" y="438075"/>
                  <a:pt x="438075" y="851088"/>
                  <a:pt x="438075" y="1360565"/>
                </a:cubicBezTo>
                <a:cubicBezTo>
                  <a:pt x="438075" y="1870042"/>
                  <a:pt x="851088" y="2283055"/>
                  <a:pt x="1360565" y="2283055"/>
                </a:cubicBezTo>
                <a:lnTo>
                  <a:pt x="1360565" y="2721130"/>
                </a:lnTo>
                <a:cubicBezTo>
                  <a:pt x="609146" y="2721130"/>
                  <a:pt x="0" y="2111984"/>
                  <a:pt x="0" y="1360565"/>
                </a:cubicBezTo>
                <a:cubicBezTo>
                  <a:pt x="0" y="609146"/>
                  <a:pt x="609146" y="0"/>
                  <a:pt x="1360565" y="0"/>
                </a:cubicBezTo>
                <a:close/>
              </a:path>
            </a:pathLst>
          </a:custGeom>
          <a:solidFill>
            <a:srgbClr val="116EF1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F88EB94E-37F6-498D-A4A4-AED5E0D95847}"/>
              </a:ext>
            </a:extLst>
          </p:cNvPr>
          <p:cNvSpPr/>
          <p:nvPr/>
        </p:nvSpPr>
        <p:spPr>
          <a:xfrm>
            <a:off x="181155" y="163901"/>
            <a:ext cx="5222961" cy="4529394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ECAE2F9C-3D24-48C9-A994-B6D629A0D767}"/>
              </a:ext>
            </a:extLst>
          </p:cNvPr>
          <p:cNvSpPr/>
          <p:nvPr/>
        </p:nvSpPr>
        <p:spPr>
          <a:xfrm>
            <a:off x="1084041" y="0"/>
            <a:ext cx="1534297" cy="566738"/>
          </a:xfrm>
          <a:custGeom>
            <a:avLst/>
            <a:gdLst>
              <a:gd name="connsiteX0" fmla="*/ 0 w 1534297"/>
              <a:gd name="connsiteY0" fmla="*/ 0 h 566738"/>
              <a:gd name="connsiteX1" fmla="*/ 1534297 w 1534297"/>
              <a:gd name="connsiteY1" fmla="*/ 0 h 566738"/>
              <a:gd name="connsiteX2" fmla="*/ 1511535 w 1534297"/>
              <a:gd name="connsiteY2" fmla="*/ 73325 h 566738"/>
              <a:gd name="connsiteX3" fmla="*/ 767148 w 1534297"/>
              <a:gd name="connsiteY3" fmla="*/ 566738 h 566738"/>
              <a:gd name="connsiteX4" fmla="*/ 22761 w 1534297"/>
              <a:gd name="connsiteY4" fmla="*/ 73325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4297" h="566738">
                <a:moveTo>
                  <a:pt x="0" y="0"/>
                </a:moveTo>
                <a:lnTo>
                  <a:pt x="1534297" y="0"/>
                </a:lnTo>
                <a:lnTo>
                  <a:pt x="1511535" y="73325"/>
                </a:lnTo>
                <a:cubicBezTo>
                  <a:pt x="1388893" y="363283"/>
                  <a:pt x="1101780" y="566738"/>
                  <a:pt x="767148" y="566738"/>
                </a:cubicBezTo>
                <a:cubicBezTo>
                  <a:pt x="432516" y="566738"/>
                  <a:pt x="145403" y="363283"/>
                  <a:pt x="22761" y="73325"/>
                </a:cubicBezTo>
                <a:close/>
              </a:path>
            </a:pathLst>
          </a:custGeom>
          <a:solidFill>
            <a:srgbClr val="F4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4BBFAC19-DAB3-478F-B255-B8BBA674CC46}"/>
              </a:ext>
            </a:extLst>
          </p:cNvPr>
          <p:cNvGrpSpPr/>
          <p:nvPr/>
        </p:nvGrpSpPr>
        <p:grpSpPr>
          <a:xfrm>
            <a:off x="6438338" y="664796"/>
            <a:ext cx="5405497" cy="4617882"/>
            <a:chOff x="6238425" y="34313"/>
            <a:chExt cx="5760295" cy="4920983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4969822F-C502-476B-98CF-6A0E53C15096}"/>
                </a:ext>
              </a:extLst>
            </p:cNvPr>
            <p:cNvGrpSpPr/>
            <p:nvPr/>
          </p:nvGrpSpPr>
          <p:grpSpPr>
            <a:xfrm>
              <a:off x="6266189" y="2615102"/>
              <a:ext cx="5732531" cy="2340194"/>
              <a:chOff x="833764" y="2456748"/>
              <a:chExt cx="5732531" cy="234019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8E9F5450-5F0E-427E-BC05-B17E9A6C7C39}"/>
                  </a:ext>
                </a:extLst>
              </p:cNvPr>
              <p:cNvSpPr txBox="1"/>
              <p:nvPr/>
            </p:nvSpPr>
            <p:spPr>
              <a:xfrm>
                <a:off x="953746" y="4370570"/>
                <a:ext cx="5184000" cy="426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endParaRPr lang="en-US" altLang="zh-CN" sz="2000" dirty="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93068063-29F9-4E34-B917-5BB643D43146}"/>
                  </a:ext>
                </a:extLst>
              </p:cNvPr>
              <p:cNvSpPr txBox="1"/>
              <p:nvPr/>
            </p:nvSpPr>
            <p:spPr>
              <a:xfrm>
                <a:off x="833764" y="2456748"/>
                <a:ext cx="5732531" cy="1672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9600" dirty="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845F33A8-DAE6-415C-B87C-E2B8878924E7}"/>
                </a:ext>
              </a:extLst>
            </p:cNvPr>
            <p:cNvSpPr txBox="1"/>
            <p:nvPr/>
          </p:nvSpPr>
          <p:spPr>
            <a:xfrm>
              <a:off x="6238425" y="34313"/>
              <a:ext cx="3861841" cy="885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sz="4800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站酷庆科黄油体" panose="02000803000000020004" pitchFamily="2" charset="-122"/>
                  <a:cs typeface="Times New Roman" pitchFamily="18" charset="0"/>
                </a:rPr>
                <a:t>Қорытынды</a:t>
              </a:r>
              <a:r>
                <a:rPr lang="ru-RU" altLang="zh-CN" sz="4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站酷庆科黄油体" panose="02000803000000020004" pitchFamily="2" charset="-122"/>
                  <a:cs typeface="Times New Roman" pitchFamily="18" charset="0"/>
                </a:rPr>
                <a:t>:</a:t>
              </a:r>
              <a:endParaRPr lang="zh-CN" altLang="en-US" sz="4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站酷庆科黄油体" panose="02000803000000020004" pitchFamily="2" charset="-122"/>
                <a:cs typeface="Times New Roman" pitchFamily="18" charset="0"/>
              </a:endParaRPr>
            </a:p>
          </p:txBody>
        </p:sp>
      </p:grpSp>
      <p:pic>
        <p:nvPicPr>
          <p:cNvPr id="14" name="Рисунок 13" descr="https://sites.google.com/site/ucebairabotamy/_/rsrc/1394546286914/config/customLogo.gif?revision=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943" y="779203"/>
            <a:ext cx="1908564" cy="17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227607" y="1979633"/>
            <a:ext cx="64802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инновация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мақсаты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орындарындағы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жіктеу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келесі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әдістемелік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нұсқауларға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негізделген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Қайсысы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процестердің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тасымалдаушылары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кім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Педагогикадағы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жаңашылдық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принципінің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ерекшелігі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439651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56484930-023E-4E0B-83D4-415E37170A44}"/>
              </a:ext>
            </a:extLst>
          </p:cNvPr>
          <p:cNvSpPr/>
          <p:nvPr/>
        </p:nvSpPr>
        <p:spPr>
          <a:xfrm>
            <a:off x="3757940" y="120769"/>
            <a:ext cx="1399522" cy="139952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64EF5343-959B-4A6D-9D21-A14DE5F8A01A}"/>
              </a:ext>
            </a:extLst>
          </p:cNvPr>
          <p:cNvSpPr/>
          <p:nvPr/>
        </p:nvSpPr>
        <p:spPr>
          <a:xfrm>
            <a:off x="232913" y="5335669"/>
            <a:ext cx="1399522" cy="139952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899F8A85-94DF-4019-940A-6E3119A3F32F}"/>
              </a:ext>
            </a:extLst>
          </p:cNvPr>
          <p:cNvSpPr/>
          <p:nvPr/>
        </p:nvSpPr>
        <p:spPr>
          <a:xfrm>
            <a:off x="11212443" y="6206937"/>
            <a:ext cx="979557" cy="97955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 panose="020B0300000000000000" pitchFamily="34" charset="-122"/>
              <a:ea typeface="微软雅黑 Light"/>
              <a:cs typeface="+mn-cs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4551631-2DA2-482D-9A9C-CEDFC598F04C}"/>
              </a:ext>
            </a:extLst>
          </p:cNvPr>
          <p:cNvGrpSpPr/>
          <p:nvPr/>
        </p:nvGrpSpPr>
        <p:grpSpPr>
          <a:xfrm>
            <a:off x="163902" y="1759641"/>
            <a:ext cx="6381866" cy="2798349"/>
            <a:chOff x="1028700" y="1785521"/>
            <a:chExt cx="5733326" cy="2798349"/>
          </a:xfrm>
        </p:grpSpPr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AA095D8C-74FA-4ADB-86FC-4580015651AE}"/>
                </a:ext>
              </a:extLst>
            </p:cNvPr>
            <p:cNvCxnSpPr>
              <a:cxnSpLocks/>
            </p:cNvCxnSpPr>
            <p:nvPr/>
          </p:nvCxnSpPr>
          <p:spPr>
            <a:xfrm>
              <a:off x="1183673" y="4175996"/>
              <a:ext cx="5578353" cy="0"/>
            </a:xfrm>
            <a:prstGeom prst="line">
              <a:avLst/>
            </a:prstGeom>
            <a:ln w="22225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3E07D5CC-4FB4-486D-94EB-059B62AC140D}"/>
                </a:ext>
              </a:extLst>
            </p:cNvPr>
            <p:cNvSpPr/>
            <p:nvPr/>
          </p:nvSpPr>
          <p:spPr>
            <a:xfrm>
              <a:off x="1085126" y="4306871"/>
              <a:ext cx="518922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buClr>
                  <a:srgbClr val="E7E6E6">
                    <a:lumMod val="10000"/>
                  </a:srgbClr>
                </a:buClr>
              </a:pPr>
              <a:endPara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72195EB1-66F9-4B9A-B577-0F42B8EE74A7}"/>
                </a:ext>
              </a:extLst>
            </p:cNvPr>
            <p:cNvSpPr txBox="1"/>
            <p:nvPr/>
          </p:nvSpPr>
          <p:spPr>
            <a:xfrm>
              <a:off x="1028700" y="1785521"/>
              <a:ext cx="426444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8000" dirty="0">
                <a:gradFill flip="none" rotWithShape="1">
                  <a:gsLst>
                    <a:gs pos="0">
                      <a:srgbClr val="0575E6"/>
                    </a:gs>
                    <a:gs pos="100000">
                      <a:srgbClr val="116EF1"/>
                    </a:gs>
                  </a:gsLst>
                  <a:lin ang="2700000" scaled="1"/>
                  <a:tileRect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632B40E-508A-484A-A82B-E19E340780E0}"/>
                </a:ext>
              </a:extLst>
            </p:cNvPr>
            <p:cNvSpPr txBox="1"/>
            <p:nvPr/>
          </p:nvSpPr>
          <p:spPr>
            <a:xfrm>
              <a:off x="1028700" y="3007040"/>
              <a:ext cx="541074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90619B50-28DC-4A52-B6F9-FE0496FCE09F}"/>
              </a:ext>
            </a:extLst>
          </p:cNvPr>
          <p:cNvGrpSpPr/>
          <p:nvPr/>
        </p:nvGrpSpPr>
        <p:grpSpPr>
          <a:xfrm>
            <a:off x="6286500" y="370345"/>
            <a:ext cx="5642316" cy="6074463"/>
            <a:chOff x="5978185" y="292806"/>
            <a:chExt cx="5642316" cy="6074463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F74128A9-76A8-49B8-98B1-2517D06E2C55}"/>
                </a:ext>
              </a:extLst>
            </p:cNvPr>
            <p:cNvSpPr/>
            <p:nvPr/>
          </p:nvSpPr>
          <p:spPr>
            <a:xfrm rot="2700000">
              <a:off x="7992345" y="4391243"/>
              <a:ext cx="1976025" cy="1976027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124B7238-B9BD-4111-B3DE-25D2A15F2000}"/>
                </a:ext>
              </a:extLst>
            </p:cNvPr>
            <p:cNvSpPr/>
            <p:nvPr/>
          </p:nvSpPr>
          <p:spPr>
            <a:xfrm>
              <a:off x="7809732" y="1063835"/>
              <a:ext cx="3810769" cy="3810767"/>
            </a:xfrm>
            <a:prstGeom prst="ellipse">
              <a:avLst/>
            </a:prstGeom>
            <a:noFill/>
            <a:ln w="57150" cap="flat" cmpd="sng" algn="ctr">
              <a:solidFill>
                <a:srgbClr val="155FF2"/>
              </a:solidFill>
              <a:prstDash val="solid"/>
              <a:miter lim="800000"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Light" panose="020B0300000000000000" pitchFamily="34" charset="-122"/>
                <a:ea typeface="微软雅黑 Light"/>
                <a:cs typeface="+mn-cs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11C3CC1C-5EFB-44C5-9827-83032C4CD650}"/>
                </a:ext>
              </a:extLst>
            </p:cNvPr>
            <p:cNvSpPr/>
            <p:nvPr/>
          </p:nvSpPr>
          <p:spPr>
            <a:xfrm>
              <a:off x="8586883" y="292806"/>
              <a:ext cx="1790736" cy="1790735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F078D89F-9939-49F6-B0A1-C150FCD684D3}"/>
                </a:ext>
              </a:extLst>
            </p:cNvPr>
            <p:cNvSpPr/>
            <p:nvPr/>
          </p:nvSpPr>
          <p:spPr>
            <a:xfrm>
              <a:off x="5978185" y="2969219"/>
              <a:ext cx="1790736" cy="1790735"/>
            </a:xfrm>
            <a:prstGeom prst="ellipse">
              <a:avLst/>
            </a:prstGeom>
            <a:gradFill>
              <a:gsLst>
                <a:gs pos="95000">
                  <a:srgbClr val="1C46F2"/>
                </a:gs>
                <a:gs pos="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29" name="图片 28" descr="书本，堆栈，学习，知识，图书馆，阅读">
              <a:extLst>
                <a:ext uri="{FF2B5EF4-FFF2-40B4-BE49-F238E27FC236}">
                  <a16:creationId xmlns="" xmlns:a16="http://schemas.microsoft.com/office/drawing/2014/main" id="{7FB64546-5D7D-4579-9FFE-C5EE62259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9333" t="934" r="274" b="514"/>
            <a:stretch/>
          </p:blipFill>
          <p:spPr bwMode="auto">
            <a:xfrm>
              <a:off x="6391456" y="997741"/>
              <a:ext cx="4771523" cy="47715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Рисунок 18" descr="http://bpl.ucoz.com/_si/2/628532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7344" y="1820173"/>
            <a:ext cx="3605842" cy="316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10552" y="1759790"/>
            <a:ext cx="62196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Рақмет!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798513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E2BA755-6453-4B04-8122-AF971788CBBF}"/>
              </a:ext>
            </a:extLst>
          </p:cNvPr>
          <p:cNvSpPr/>
          <p:nvPr/>
        </p:nvSpPr>
        <p:spPr>
          <a:xfrm>
            <a:off x="10831436" y="4004780"/>
            <a:ext cx="1360565" cy="2721130"/>
          </a:xfrm>
          <a:custGeom>
            <a:avLst/>
            <a:gdLst>
              <a:gd name="connsiteX0" fmla="*/ 1360565 w 1360565"/>
              <a:gd name="connsiteY0" fmla="*/ 0 h 2721130"/>
              <a:gd name="connsiteX1" fmla="*/ 1360565 w 1360565"/>
              <a:gd name="connsiteY1" fmla="*/ 438075 h 2721130"/>
              <a:gd name="connsiteX2" fmla="*/ 438075 w 1360565"/>
              <a:gd name="connsiteY2" fmla="*/ 1360565 h 2721130"/>
              <a:gd name="connsiteX3" fmla="*/ 1360565 w 1360565"/>
              <a:gd name="connsiteY3" fmla="*/ 2283055 h 2721130"/>
              <a:gd name="connsiteX4" fmla="*/ 1360565 w 1360565"/>
              <a:gd name="connsiteY4" fmla="*/ 2721130 h 2721130"/>
              <a:gd name="connsiteX5" fmla="*/ 0 w 1360565"/>
              <a:gd name="connsiteY5" fmla="*/ 1360565 h 2721130"/>
              <a:gd name="connsiteX6" fmla="*/ 1360565 w 1360565"/>
              <a:gd name="connsiteY6" fmla="*/ 0 h 272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0565" h="2721130">
                <a:moveTo>
                  <a:pt x="1360565" y="0"/>
                </a:moveTo>
                <a:lnTo>
                  <a:pt x="1360565" y="438075"/>
                </a:lnTo>
                <a:cubicBezTo>
                  <a:pt x="851088" y="438075"/>
                  <a:pt x="438075" y="851088"/>
                  <a:pt x="438075" y="1360565"/>
                </a:cubicBezTo>
                <a:cubicBezTo>
                  <a:pt x="438075" y="1870042"/>
                  <a:pt x="851088" y="2283055"/>
                  <a:pt x="1360565" y="2283055"/>
                </a:cubicBezTo>
                <a:lnTo>
                  <a:pt x="1360565" y="2721130"/>
                </a:lnTo>
                <a:cubicBezTo>
                  <a:pt x="609146" y="2721130"/>
                  <a:pt x="0" y="2111984"/>
                  <a:pt x="0" y="1360565"/>
                </a:cubicBezTo>
                <a:cubicBezTo>
                  <a:pt x="0" y="609146"/>
                  <a:pt x="609146" y="0"/>
                  <a:pt x="1360565" y="0"/>
                </a:cubicBezTo>
                <a:close/>
              </a:path>
            </a:pathLst>
          </a:custGeom>
          <a:solidFill>
            <a:srgbClr val="116EF1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F88EB94E-37F6-498D-A4A4-AED5E0D95847}"/>
              </a:ext>
            </a:extLst>
          </p:cNvPr>
          <p:cNvSpPr/>
          <p:nvPr/>
        </p:nvSpPr>
        <p:spPr>
          <a:xfrm>
            <a:off x="0" y="0"/>
            <a:ext cx="5222961" cy="4529394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ECAE2F9C-3D24-48C9-A994-B6D629A0D767}"/>
              </a:ext>
            </a:extLst>
          </p:cNvPr>
          <p:cNvSpPr/>
          <p:nvPr/>
        </p:nvSpPr>
        <p:spPr>
          <a:xfrm>
            <a:off x="1084041" y="0"/>
            <a:ext cx="1534297" cy="566738"/>
          </a:xfrm>
          <a:custGeom>
            <a:avLst/>
            <a:gdLst>
              <a:gd name="connsiteX0" fmla="*/ 0 w 1534297"/>
              <a:gd name="connsiteY0" fmla="*/ 0 h 566738"/>
              <a:gd name="connsiteX1" fmla="*/ 1534297 w 1534297"/>
              <a:gd name="connsiteY1" fmla="*/ 0 h 566738"/>
              <a:gd name="connsiteX2" fmla="*/ 1511535 w 1534297"/>
              <a:gd name="connsiteY2" fmla="*/ 73325 h 566738"/>
              <a:gd name="connsiteX3" fmla="*/ 767148 w 1534297"/>
              <a:gd name="connsiteY3" fmla="*/ 566738 h 566738"/>
              <a:gd name="connsiteX4" fmla="*/ 22761 w 1534297"/>
              <a:gd name="connsiteY4" fmla="*/ 73325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4297" h="566738">
                <a:moveTo>
                  <a:pt x="0" y="0"/>
                </a:moveTo>
                <a:lnTo>
                  <a:pt x="1534297" y="0"/>
                </a:lnTo>
                <a:lnTo>
                  <a:pt x="1511535" y="73325"/>
                </a:lnTo>
                <a:cubicBezTo>
                  <a:pt x="1388893" y="363283"/>
                  <a:pt x="1101780" y="566738"/>
                  <a:pt x="767148" y="566738"/>
                </a:cubicBezTo>
                <a:cubicBezTo>
                  <a:pt x="432516" y="566738"/>
                  <a:pt x="145403" y="363283"/>
                  <a:pt x="22761" y="73325"/>
                </a:cubicBezTo>
                <a:close/>
              </a:path>
            </a:pathLst>
          </a:custGeom>
          <a:solidFill>
            <a:srgbClr val="F4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25" name="Рисунок 24" descr="https://paidagogos.com/wp-content/uploads/2012/09/SlastStuden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28868" cy="458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Заголовок 25"/>
          <p:cNvSpPr>
            <a:spLocks noGrp="1"/>
          </p:cNvSpPr>
          <p:nvPr>
            <p:ph type="ctrTitle"/>
          </p:nvPr>
        </p:nvSpPr>
        <p:spPr>
          <a:xfrm>
            <a:off x="5296618" y="207034"/>
            <a:ext cx="6633715" cy="758135"/>
          </a:xfrm>
        </p:spPr>
        <p:txBody>
          <a:bodyPr>
            <a:normAutofit/>
          </a:bodyPr>
          <a:lstStyle/>
          <a:p>
            <a:r>
              <a:rPr lang="kk-KZ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 беру инновациялық үдерістері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одзаголовок 26"/>
          <p:cNvSpPr>
            <a:spLocks noGrp="1"/>
          </p:cNvSpPr>
          <p:nvPr>
            <p:ph type="subTitle" idx="1"/>
          </p:nvPr>
        </p:nvSpPr>
        <p:spPr>
          <a:xfrm>
            <a:off x="4451230" y="3610664"/>
            <a:ext cx="7479102" cy="282464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Негізі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еңбек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нарығының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білікті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кадрларға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қажеттілігі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мазмұнды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іргетастау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үнемі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жаңартып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отыру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тұлғаның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тұтас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дүниетанымдық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мәдениетін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қалыптастыруға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қойылатын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талаптар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интегралды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пәнаралық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курстар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құру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берудің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жаһандану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ізгілендіру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тенденцияларын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ескеру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54768" y="1466816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инновацияларға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арналған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стратегиялық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нұсқаулар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Қазақстандағы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үдерістердің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дамуының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басым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міндеттері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шешуші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шарттары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947372" y="975587"/>
            <a:ext cx="1441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Талқылау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585157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E2BA755-6453-4B04-8122-AF971788CBBF}"/>
              </a:ext>
            </a:extLst>
          </p:cNvPr>
          <p:cNvSpPr/>
          <p:nvPr/>
        </p:nvSpPr>
        <p:spPr>
          <a:xfrm>
            <a:off x="10831436" y="4004780"/>
            <a:ext cx="1360565" cy="2721130"/>
          </a:xfrm>
          <a:custGeom>
            <a:avLst/>
            <a:gdLst>
              <a:gd name="connsiteX0" fmla="*/ 1360565 w 1360565"/>
              <a:gd name="connsiteY0" fmla="*/ 0 h 2721130"/>
              <a:gd name="connsiteX1" fmla="*/ 1360565 w 1360565"/>
              <a:gd name="connsiteY1" fmla="*/ 438075 h 2721130"/>
              <a:gd name="connsiteX2" fmla="*/ 438075 w 1360565"/>
              <a:gd name="connsiteY2" fmla="*/ 1360565 h 2721130"/>
              <a:gd name="connsiteX3" fmla="*/ 1360565 w 1360565"/>
              <a:gd name="connsiteY3" fmla="*/ 2283055 h 2721130"/>
              <a:gd name="connsiteX4" fmla="*/ 1360565 w 1360565"/>
              <a:gd name="connsiteY4" fmla="*/ 2721130 h 2721130"/>
              <a:gd name="connsiteX5" fmla="*/ 0 w 1360565"/>
              <a:gd name="connsiteY5" fmla="*/ 1360565 h 2721130"/>
              <a:gd name="connsiteX6" fmla="*/ 1360565 w 1360565"/>
              <a:gd name="connsiteY6" fmla="*/ 0 h 272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0565" h="2721130">
                <a:moveTo>
                  <a:pt x="1360565" y="0"/>
                </a:moveTo>
                <a:lnTo>
                  <a:pt x="1360565" y="438075"/>
                </a:lnTo>
                <a:cubicBezTo>
                  <a:pt x="851088" y="438075"/>
                  <a:pt x="438075" y="851088"/>
                  <a:pt x="438075" y="1360565"/>
                </a:cubicBezTo>
                <a:cubicBezTo>
                  <a:pt x="438075" y="1870042"/>
                  <a:pt x="851088" y="2283055"/>
                  <a:pt x="1360565" y="2283055"/>
                </a:cubicBezTo>
                <a:lnTo>
                  <a:pt x="1360565" y="2721130"/>
                </a:lnTo>
                <a:cubicBezTo>
                  <a:pt x="609146" y="2721130"/>
                  <a:pt x="0" y="2111984"/>
                  <a:pt x="0" y="1360565"/>
                </a:cubicBezTo>
                <a:cubicBezTo>
                  <a:pt x="0" y="609146"/>
                  <a:pt x="609146" y="0"/>
                  <a:pt x="1360565" y="0"/>
                </a:cubicBezTo>
                <a:close/>
              </a:path>
            </a:pathLst>
          </a:custGeom>
          <a:solidFill>
            <a:srgbClr val="116EF1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F88EB94E-37F6-498D-A4A4-AED5E0D95847}"/>
              </a:ext>
            </a:extLst>
          </p:cNvPr>
          <p:cNvSpPr/>
          <p:nvPr/>
        </p:nvSpPr>
        <p:spPr>
          <a:xfrm>
            <a:off x="0" y="0"/>
            <a:ext cx="5222961" cy="4529394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ECAE2F9C-3D24-48C9-A994-B6D629A0D767}"/>
              </a:ext>
            </a:extLst>
          </p:cNvPr>
          <p:cNvSpPr/>
          <p:nvPr/>
        </p:nvSpPr>
        <p:spPr>
          <a:xfrm>
            <a:off x="1084041" y="0"/>
            <a:ext cx="1534297" cy="566738"/>
          </a:xfrm>
          <a:custGeom>
            <a:avLst/>
            <a:gdLst>
              <a:gd name="connsiteX0" fmla="*/ 0 w 1534297"/>
              <a:gd name="connsiteY0" fmla="*/ 0 h 566738"/>
              <a:gd name="connsiteX1" fmla="*/ 1534297 w 1534297"/>
              <a:gd name="connsiteY1" fmla="*/ 0 h 566738"/>
              <a:gd name="connsiteX2" fmla="*/ 1511535 w 1534297"/>
              <a:gd name="connsiteY2" fmla="*/ 73325 h 566738"/>
              <a:gd name="connsiteX3" fmla="*/ 767148 w 1534297"/>
              <a:gd name="connsiteY3" fmla="*/ 566738 h 566738"/>
              <a:gd name="connsiteX4" fmla="*/ 22761 w 1534297"/>
              <a:gd name="connsiteY4" fmla="*/ 73325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4297" h="566738">
                <a:moveTo>
                  <a:pt x="0" y="0"/>
                </a:moveTo>
                <a:lnTo>
                  <a:pt x="1534297" y="0"/>
                </a:lnTo>
                <a:lnTo>
                  <a:pt x="1511535" y="73325"/>
                </a:lnTo>
                <a:cubicBezTo>
                  <a:pt x="1388893" y="363283"/>
                  <a:pt x="1101780" y="566738"/>
                  <a:pt x="767148" y="566738"/>
                </a:cubicBezTo>
                <a:cubicBezTo>
                  <a:pt x="432516" y="566738"/>
                  <a:pt x="145403" y="363283"/>
                  <a:pt x="22761" y="73325"/>
                </a:cubicBezTo>
                <a:close/>
              </a:path>
            </a:pathLst>
          </a:custGeom>
          <a:solidFill>
            <a:srgbClr val="F4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2" name="组合 22">
            <a:extLst>
              <a:ext uri="{FF2B5EF4-FFF2-40B4-BE49-F238E27FC236}">
                <a16:creationId xmlns="" xmlns:a16="http://schemas.microsoft.com/office/drawing/2014/main" id="{4BBFAC19-DAB3-478F-B255-B8BBA674CC46}"/>
              </a:ext>
            </a:extLst>
          </p:cNvPr>
          <p:cNvGrpSpPr/>
          <p:nvPr/>
        </p:nvGrpSpPr>
        <p:grpSpPr>
          <a:xfrm>
            <a:off x="5296620" y="267419"/>
            <a:ext cx="6895380" cy="5339751"/>
            <a:chOff x="4650750" y="-802757"/>
            <a:chExt cx="7549457" cy="5090546"/>
          </a:xfrm>
        </p:grpSpPr>
        <p:grpSp>
          <p:nvGrpSpPr>
            <p:cNvPr id="3" name="组合 24">
              <a:extLst>
                <a:ext uri="{FF2B5EF4-FFF2-40B4-BE49-F238E27FC236}">
                  <a16:creationId xmlns="" xmlns:a16="http://schemas.microsoft.com/office/drawing/2014/main" id="{4969822F-C502-476B-98CF-6A0E53C15096}"/>
                </a:ext>
              </a:extLst>
            </p:cNvPr>
            <p:cNvGrpSpPr/>
            <p:nvPr/>
          </p:nvGrpSpPr>
          <p:grpSpPr>
            <a:xfrm>
              <a:off x="4650750" y="-802757"/>
              <a:ext cx="7549457" cy="5090546"/>
              <a:chOff x="-781675" y="-961111"/>
              <a:chExt cx="7549457" cy="5090546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8E9F5450-5F0E-427E-BC05-B17E9A6C7C39}"/>
                  </a:ext>
                </a:extLst>
              </p:cNvPr>
              <p:cNvSpPr txBox="1"/>
              <p:nvPr/>
            </p:nvSpPr>
            <p:spPr>
              <a:xfrm>
                <a:off x="-781675" y="-961111"/>
                <a:ext cx="7549457" cy="440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ru-RU" altLang="zh-CN" sz="24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Инновациялық</a:t>
                </a:r>
                <a:r>
                  <a:rPr lang="ru-RU" altLang="zh-CN" sz="2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 </a:t>
                </a:r>
                <a:r>
                  <a:rPr lang="ru-RU" altLang="zh-CN" sz="24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үдерістің</a:t>
                </a:r>
                <a:r>
                  <a:rPr lang="ru-RU" altLang="zh-CN" sz="2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 </a:t>
                </a:r>
                <a:r>
                  <a:rPr lang="ru-RU" altLang="zh-CN" sz="24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негізгі</a:t>
                </a:r>
                <a:r>
                  <a:rPr lang="ru-RU" altLang="zh-CN" sz="24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 </a:t>
                </a:r>
                <a:r>
                  <a:rPr lang="ru-RU" altLang="zh-CN" sz="24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ұғымдары</a:t>
                </a:r>
                <a:r>
                  <a:rPr lang="ru-RU" altLang="zh-CN" sz="20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站酷庆科黄油体" panose="02000803000000020004" pitchFamily="2" charset="-122"/>
                    <a:cs typeface="Times New Roman" pitchFamily="18" charset="0"/>
                  </a:rPr>
                  <a:t>:</a:t>
                </a:r>
                <a:endParaRPr lang="en-US" altLang="zh-CN" sz="20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站酷庆科黄油体" panose="02000803000000020004" pitchFamily="2" charset="-122"/>
                  <a:cs typeface="Times New Roman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93068063-29F9-4E34-B917-5BB643D43146}"/>
                  </a:ext>
                </a:extLst>
              </p:cNvPr>
              <p:cNvSpPr txBox="1"/>
              <p:nvPr/>
            </p:nvSpPr>
            <p:spPr>
              <a:xfrm>
                <a:off x="833764" y="2456749"/>
                <a:ext cx="5732531" cy="1672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9600" dirty="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站酷庆科黄油体" panose="02000803000000020004" pitchFamily="2" charset="-122"/>
                  <a:ea typeface="站酷庆科黄油体" panose="02000803000000020004" pitchFamily="2" charset="-122"/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845F33A8-DAE6-415C-B87C-E2B8878924E7}"/>
                </a:ext>
              </a:extLst>
            </p:cNvPr>
            <p:cNvSpPr txBox="1"/>
            <p:nvPr/>
          </p:nvSpPr>
          <p:spPr>
            <a:xfrm>
              <a:off x="6367122" y="1863645"/>
              <a:ext cx="3861841" cy="885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800" dirty="0">
                <a:gradFill>
                  <a:gsLst>
                    <a:gs pos="95000">
                      <a:srgbClr val="1C46F2"/>
                    </a:gs>
                    <a:gs pos="4000">
                      <a:srgbClr val="00B0F0"/>
                    </a:gs>
                  </a:gsLst>
                  <a:lin ang="2700000" scaled="1"/>
                </a:gra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</p:grpSp>
      <p:pic>
        <p:nvPicPr>
          <p:cNvPr id="15" name="Рисунок 14" descr="Обучение в ВУЗ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541" y="560718"/>
            <a:ext cx="3821502" cy="262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489275" y="1255012"/>
            <a:ext cx="65186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беруді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орталықсыздандыру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желісін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дербес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дамытуға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оқу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орындарында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университеттердің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академиялық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еркіндігі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мәселелерін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шешуге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аймақ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нақты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маманға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тапсырыстар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сұраныстар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қалыптастыруға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мүмкіндік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береді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педагогикалық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үдерісті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ұйымдастырудың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нысандары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әдістері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шарттарын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анықтауда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мекемесінің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салыстырмалы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тәуелсіздігін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басқаруды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демократияландыру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іс-әрекетінің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оқушылардың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қажеттіліктерін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сонымен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бірге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өзгермелі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қоғам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экономика,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әлеуметтік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топтардың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қажеттіліктерін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қанағаттандыруға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бағытталуы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657596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143459C-0AD5-4E85-97FE-8168A5568F6F}"/>
              </a:ext>
            </a:extLst>
          </p:cNvPr>
          <p:cNvSpPr txBox="1"/>
          <p:nvPr/>
        </p:nvSpPr>
        <p:spPr>
          <a:xfrm>
            <a:off x="419622" y="183680"/>
            <a:ext cx="10898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/>
            <a:r>
              <a:rPr lang="kk-KZ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 үдерістердің теоретикалық-әдіснамалық негіздері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站酷庆科黄油体" panose="02000803000000020004" pitchFamily="2" charset="-122"/>
              <a:ea typeface="站酷庆科黄油体" panose="02000803000000020004" pitchFamily="2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7CEC908-EA44-4B55-9818-397FD4C32BEA}"/>
              </a:ext>
            </a:extLst>
          </p:cNvPr>
          <p:cNvSpPr/>
          <p:nvPr/>
        </p:nvSpPr>
        <p:spPr>
          <a:xfrm>
            <a:off x="1" y="0"/>
            <a:ext cx="546100" cy="473582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2" name="组合 10">
            <a:extLst>
              <a:ext uri="{FF2B5EF4-FFF2-40B4-BE49-F238E27FC236}">
                <a16:creationId xmlns="" xmlns:a16="http://schemas.microsoft.com/office/drawing/2014/main" id="{838B8814-DDE9-4B06-8555-8B593E51B196}"/>
              </a:ext>
            </a:extLst>
          </p:cNvPr>
          <p:cNvGrpSpPr/>
          <p:nvPr/>
        </p:nvGrpSpPr>
        <p:grpSpPr>
          <a:xfrm>
            <a:off x="7722244" y="4331798"/>
            <a:ext cx="3612866" cy="1869953"/>
            <a:chOff x="3171943" y="1774739"/>
            <a:chExt cx="2723015" cy="1869953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AC2DC7C6-A962-4F14-9607-813632F8AA76}"/>
                </a:ext>
              </a:extLst>
            </p:cNvPr>
            <p:cNvSpPr txBox="1"/>
            <p:nvPr/>
          </p:nvSpPr>
          <p:spPr>
            <a:xfrm>
              <a:off x="3171943" y="1774739"/>
              <a:ext cx="2552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lvl="0"/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Компоненттер</a:t>
              </a:r>
              <a:r>
                <a:rPr lang="ru-RU" altLang="zh-CN" sz="20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жиынтығы</a:t>
              </a:r>
              <a:endParaRPr lang="zh-CN" altLang="en-U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2E5DD21C-5F26-482A-A238-F856444B6EDE}"/>
                </a:ext>
              </a:extLst>
            </p:cNvPr>
            <p:cNvSpPr txBox="1"/>
            <p:nvPr/>
          </p:nvSpPr>
          <p:spPr>
            <a:xfrm>
              <a:off x="3177793" y="2167364"/>
              <a:ext cx="271716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мақсат-міндеттері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мазмұны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әдіс-тәсілдері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құралдары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ұйымдастыру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формалары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технологиялары</a:t>
              </a:r>
              <a:endPara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3" name="组合 13">
            <a:extLst>
              <a:ext uri="{FF2B5EF4-FFF2-40B4-BE49-F238E27FC236}">
                <a16:creationId xmlns="" xmlns:a16="http://schemas.microsoft.com/office/drawing/2014/main" id="{99FD1F7F-863E-414E-B3B1-086EF860F02A}"/>
              </a:ext>
            </a:extLst>
          </p:cNvPr>
          <p:cNvGrpSpPr/>
          <p:nvPr/>
        </p:nvGrpSpPr>
        <p:grpSpPr>
          <a:xfrm>
            <a:off x="8022566" y="1430501"/>
            <a:ext cx="3536829" cy="728038"/>
            <a:chOff x="3171942" y="1774739"/>
            <a:chExt cx="2892459" cy="728038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4BB5AE5D-BA43-487B-8DE0-E7981462A4F5}"/>
                </a:ext>
              </a:extLst>
            </p:cNvPr>
            <p:cNvSpPr txBox="1"/>
            <p:nvPr/>
          </p:nvSpPr>
          <p:spPr>
            <a:xfrm>
              <a:off x="3171942" y="1774739"/>
              <a:ext cx="28924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lvl="0"/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Әдіснамалық</a:t>
              </a:r>
              <a:r>
                <a:rPr lang="ru-RU" altLang="zh-CN" sz="20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бағыттары</a:t>
              </a:r>
              <a:endParaRPr lang="zh-CN" altLang="en-U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6B9819F4-64DB-4586-801D-6064581420C9}"/>
                </a:ext>
              </a:extLst>
            </p:cNvPr>
            <p:cNvSpPr txBox="1"/>
            <p:nvPr/>
          </p:nvSpPr>
          <p:spPr>
            <a:xfrm>
              <a:off x="3177793" y="2167364"/>
              <a:ext cx="2717165" cy="335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>
                <a:lnSpc>
                  <a:spcPct val="150000"/>
                </a:lnSpc>
              </a:pPr>
              <a:endPara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" name="组合 16">
            <a:extLst>
              <a:ext uri="{FF2B5EF4-FFF2-40B4-BE49-F238E27FC236}">
                <a16:creationId xmlns="" xmlns:a16="http://schemas.microsoft.com/office/drawing/2014/main" id="{B022C847-6B49-4A9D-9561-51282E97B650}"/>
              </a:ext>
            </a:extLst>
          </p:cNvPr>
          <p:cNvGrpSpPr/>
          <p:nvPr/>
        </p:nvGrpSpPr>
        <p:grpSpPr>
          <a:xfrm flipH="1">
            <a:off x="465825" y="4076457"/>
            <a:ext cx="3338423" cy="2155578"/>
            <a:chOff x="3040911" y="1766112"/>
            <a:chExt cx="2854048" cy="2155578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BD547EC-3EC1-4EDF-A4F3-CE8999EF642A}"/>
                </a:ext>
              </a:extLst>
            </p:cNvPr>
            <p:cNvSpPr txBox="1"/>
            <p:nvPr/>
          </p:nvSpPr>
          <p:spPr>
            <a:xfrm>
              <a:off x="3334188" y="1766112"/>
              <a:ext cx="2552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lvl="0" algn="r"/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Негізгі</a:t>
              </a:r>
              <a:r>
                <a:rPr lang="ru-RU" altLang="zh-CN" sz="20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  </a:t>
              </a:r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принциптері</a:t>
              </a:r>
              <a:endParaRPr lang="zh-CN" altLang="en-U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4B4809D-6F1A-4FAB-87A3-1C0CBCA30CD3}"/>
                </a:ext>
              </a:extLst>
            </p:cNvPr>
            <p:cNvSpPr txBox="1"/>
            <p:nvPr/>
          </p:nvSpPr>
          <p:spPr>
            <a:xfrm>
              <a:off x="3040911" y="2167364"/>
              <a:ext cx="285404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жалпы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ғылыми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басқарушылық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ұйымдастырушылық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жеке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тұлғалық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 </a:t>
              </a:r>
            </a:p>
            <a:p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психологиялық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, </a:t>
              </a:r>
              <a:r>
                <a:rPr lang="ru-RU" altLang="zh-CN" sz="1800" b="1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мәдениеттанушылық</a:t>
              </a:r>
              <a:r>
                <a:rPr lang="ru-RU" altLang="zh-CN" sz="18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rPr>
                <a:t> </a:t>
              </a:r>
              <a:endPara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" name="组合 19">
            <a:extLst>
              <a:ext uri="{FF2B5EF4-FFF2-40B4-BE49-F238E27FC236}">
                <a16:creationId xmlns="" xmlns:a16="http://schemas.microsoft.com/office/drawing/2014/main" id="{180BFA0B-8A84-4B57-A8A8-B6D08A7207B0}"/>
              </a:ext>
            </a:extLst>
          </p:cNvPr>
          <p:cNvGrpSpPr/>
          <p:nvPr/>
        </p:nvGrpSpPr>
        <p:grpSpPr>
          <a:xfrm flipH="1">
            <a:off x="481980" y="1259459"/>
            <a:ext cx="4194137" cy="745291"/>
            <a:chOff x="3177793" y="1757486"/>
            <a:chExt cx="3057556" cy="745291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4685A552-4FD3-4198-BA02-85BB84DA5FD0}"/>
                </a:ext>
              </a:extLst>
            </p:cNvPr>
            <p:cNvSpPr txBox="1"/>
            <p:nvPr/>
          </p:nvSpPr>
          <p:spPr>
            <a:xfrm>
              <a:off x="3580711" y="1757486"/>
              <a:ext cx="2654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lvl="0" algn="r"/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Стратегиялық</a:t>
              </a:r>
              <a:r>
                <a:rPr lang="ru-RU" altLang="zh-CN" sz="20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 </a:t>
              </a:r>
              <a:r>
                <a:rPr lang="ru-RU" altLang="zh-CN" sz="2000" b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rPr>
                <a:t>бағыттары</a:t>
              </a:r>
              <a:endParaRPr lang="zh-CN" altLang="en-U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412E2D57-0738-4574-B7F4-40C742A92489}"/>
                </a:ext>
              </a:extLst>
            </p:cNvPr>
            <p:cNvSpPr txBox="1"/>
            <p:nvPr/>
          </p:nvSpPr>
          <p:spPr>
            <a:xfrm>
              <a:off x="3177793" y="2167364"/>
              <a:ext cx="2717165" cy="335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r">
                <a:lnSpc>
                  <a:spcPct val="150000"/>
                </a:lnSpc>
              </a:pPr>
              <a:endPara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F8B2F0D3-B0D4-48DA-B4BB-9E37117CA3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935" y="2300829"/>
            <a:ext cx="1603387" cy="145707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2ABB3FF6-C556-441F-93AE-757CA844AAB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191" y="3512402"/>
            <a:ext cx="1841152" cy="138391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F42E91B-A201-4928-A3D3-F3D1F86098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383" y="2300829"/>
            <a:ext cx="1731414" cy="137171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868C7943-1CD9-4724-8C16-7FFCAB506F7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706" y="3350755"/>
            <a:ext cx="1713124" cy="1560711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15992" y="1682151"/>
            <a:ext cx="34764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әлеуметтік-мәдени</a:t>
            </a:r>
            <a:r>
              <a:rPr lang="ru-RU" altLang="zh-CN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өз-өзін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дамыту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АҚТ,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инновациялар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белсенді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жасаушы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 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5458" y="1820975"/>
            <a:ext cx="34338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zh-CN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құзыреттілік</a:t>
            </a:r>
            <a:r>
              <a:rPr lang="ru-RU" altLang="zh-CN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мәдениеттанушылық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жеке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тұлғаға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бағыттаушылық</a:t>
            </a:r>
            <a:r>
              <a:rPr lang="ru-RU" b="1" dirty="0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,</a:t>
            </a:r>
          </a:p>
          <a:p>
            <a:r>
              <a:rPr lang="ru-RU" b="1" dirty="0" err="1" smtClean="0">
                <a:latin typeface="Times New Roman" pitchFamily="18" charset="0"/>
                <a:ea typeface="思源黑体 CN Bold" panose="020B0800000000000000" pitchFamily="34" charset="-122"/>
                <a:cs typeface="Times New Roman" pitchFamily="18" charset="0"/>
              </a:rPr>
              <a:t>жүйелі-әрекеттік</a:t>
            </a:r>
            <a:endParaRPr lang="ru-RU" b="1" dirty="0"/>
          </a:p>
        </p:txBody>
      </p:sp>
      <p:pic>
        <p:nvPicPr>
          <p:cNvPr id="29" name="Рисунок 28" descr="110x_fig_4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13872" y="2631058"/>
            <a:ext cx="810883" cy="70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7" descr="110x_fig_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60206" y="2613805"/>
            <a:ext cx="895273" cy="72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7" descr="110x_fig_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97284" y="3821502"/>
            <a:ext cx="931652" cy="70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110x_fig_4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1" y="3887639"/>
            <a:ext cx="810883" cy="70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519173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7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687010" y="832152"/>
            <a:ext cx="1081798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159123" y="208624"/>
            <a:ext cx="366369" cy="36636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835293" y="2561918"/>
            <a:ext cx="3216256" cy="934905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3776079" y="2561917"/>
            <a:ext cx="2275471" cy="205029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5184376" y="2561918"/>
            <a:ext cx="867173" cy="2703821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6051550" y="2561918"/>
            <a:ext cx="766055" cy="2767433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6051549" y="2561917"/>
            <a:ext cx="2196419" cy="205029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6051549" y="2561918"/>
            <a:ext cx="3249632" cy="1009749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3302654" y="4165250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4710951" y="4855926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334337" y="4855926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7774543" y="4138789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8827757" y="3098242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2361869" y="2988882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74"/>
          <p:cNvGrpSpPr/>
          <p:nvPr/>
        </p:nvGrpSpPr>
        <p:grpSpPr>
          <a:xfrm>
            <a:off x="5152292" y="1627012"/>
            <a:ext cx="1951891" cy="1869811"/>
            <a:chOff x="3838944" y="1163107"/>
            <a:chExt cx="1463919" cy="1402358"/>
          </a:xfrm>
        </p:grpSpPr>
        <p:grpSp>
          <p:nvGrpSpPr>
            <p:cNvPr id="3" name="组合 75"/>
            <p:cNvGrpSpPr/>
            <p:nvPr/>
          </p:nvGrpSpPr>
          <p:grpSpPr>
            <a:xfrm>
              <a:off x="3838944" y="1163107"/>
              <a:ext cx="1457325" cy="1402358"/>
              <a:chOff x="268208" y="673100"/>
              <a:chExt cx="4157303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268208" y="760412"/>
                <a:ext cx="4157303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10393" y="1578217"/>
              <a:ext cx="1292470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altLang="zh-CN" sz="1400" b="1" spc="4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方正兰亭细黑_GBK" panose="02000000000000000000" pitchFamily="2" charset="-122"/>
                  <a:cs typeface="Times New Roman" pitchFamily="18" charset="0"/>
                </a:rPr>
                <a:t>топтастыру</a:t>
              </a:r>
            </a:p>
            <a:p>
              <a:r>
                <a:rPr lang="kk-KZ" altLang="zh-CN" sz="1400" b="1" spc="4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方正兰亭细黑_GBK" panose="02000000000000000000" pitchFamily="2" charset="-122"/>
                  <a:cs typeface="Times New Roman" pitchFamily="18" charset="0"/>
                </a:rPr>
                <a:t>жүйесі</a:t>
              </a:r>
              <a:endParaRPr lang="zh-CN" altLang="en-US" sz="1400" b="1" spc="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" panose="02000000000000000000" pitchFamily="2" charset="-122"/>
                <a:cs typeface="Times New Roman" pitchFamily="18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9829801" y="3206738"/>
            <a:ext cx="2233246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инновациялық үдерістердің ерекшеліктері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665816" y="4673714"/>
            <a:ext cx="3203371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адами ресурстары бойынша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217156" y="5969740"/>
            <a:ext cx="5865831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тұжырымдамалық және әдіснамалық негізі бойынша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474796" y="196839"/>
            <a:ext cx="1191923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мазмұны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27538" y="1269684"/>
            <a:ext cx="1418791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kk-KZ" altLang="zh-CN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қаржылану</a:t>
            </a:r>
          </a:p>
          <a:p>
            <a:r>
              <a:rPr lang="kk-KZ" altLang="zh-CN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ресурсы</a:t>
            </a:r>
            <a:endParaRPr lang="en-US" altLang="zh-CN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882" y="3182815"/>
            <a:ext cx="2083250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өңдеу және тарату саласы бойынша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146654" y="8510119"/>
            <a:ext cx="938712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2" name="椭圆 73"/>
          <p:cNvSpPr/>
          <p:nvPr/>
        </p:nvSpPr>
        <p:spPr>
          <a:xfrm>
            <a:off x="1960354" y="1426782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58"/>
          <p:cNvCxnSpPr/>
          <p:nvPr/>
        </p:nvCxnSpPr>
        <p:spPr>
          <a:xfrm flipV="1">
            <a:off x="2848708" y="2031023"/>
            <a:ext cx="2426677" cy="26378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72"/>
          <p:cNvSpPr/>
          <p:nvPr/>
        </p:nvSpPr>
        <p:spPr>
          <a:xfrm>
            <a:off x="8909819" y="1791119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67"/>
          <p:cNvCxnSpPr/>
          <p:nvPr/>
        </p:nvCxnSpPr>
        <p:spPr>
          <a:xfrm>
            <a:off x="7025054" y="2154115"/>
            <a:ext cx="1962534" cy="207144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72"/>
          <p:cNvSpPr/>
          <p:nvPr/>
        </p:nvSpPr>
        <p:spPr>
          <a:xfrm>
            <a:off x="5635869" y="0"/>
            <a:ext cx="800100" cy="81538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67"/>
          <p:cNvCxnSpPr/>
          <p:nvPr/>
        </p:nvCxnSpPr>
        <p:spPr>
          <a:xfrm flipV="1">
            <a:off x="6307015" y="1283677"/>
            <a:ext cx="1597270" cy="381000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67"/>
          <p:cNvCxnSpPr>
            <a:endCxn id="41" idx="4"/>
          </p:cNvCxnSpPr>
          <p:nvPr/>
        </p:nvCxnSpPr>
        <p:spPr>
          <a:xfrm flipV="1">
            <a:off x="5996353" y="815387"/>
            <a:ext cx="39566" cy="81998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72"/>
          <p:cNvSpPr/>
          <p:nvPr/>
        </p:nvSpPr>
        <p:spPr>
          <a:xfrm>
            <a:off x="7851811" y="733111"/>
            <a:ext cx="946852" cy="946852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8796261" y="903338"/>
            <a:ext cx="1371973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жаңалығы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0912" y="5814410"/>
            <a:ext cx="2083250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kk-KZ" altLang="zh-CN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өңдеу және тарату деңгейі бойынша</a:t>
            </a:r>
            <a:endParaRPr lang="en-US" altLang="zh-CN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55999" y="4610760"/>
            <a:ext cx="3013383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уақыт өнімділігі бойынша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820693" y="1380869"/>
            <a:ext cx="2215975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kk-KZ" altLang="zh-CN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方正兰亭细黑_GBK_M" panose="02010600010101010101" pitchFamily="2" charset="2"/>
                <a:cs typeface="Times New Roman" pitchFamily="18" charset="0"/>
              </a:rPr>
              <a:t>жаңаны еңгізу мүмкіндігі бойынша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方正兰亭细黑_GBK_M" panose="02010600010101010101" pitchFamily="2" charset="2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97977" y="357182"/>
            <a:ext cx="2036192" cy="44627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endParaRPr lang="zh-CN" altLang="en-US" sz="21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53039" y="123065"/>
            <a:ext cx="49828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типологиялық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белгілері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4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400"/>
                            </p:stCondLst>
                            <p:childTnLst>
                              <p:par>
                                <p:cTn id="1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0" grpId="0"/>
      <p:bldP spid="83" grpId="0"/>
      <p:bldP spid="84" grpId="0"/>
      <p:bldP spid="85" grpId="0"/>
      <p:bldP spid="86" grpId="0"/>
      <p:bldP spid="87" grpId="0"/>
      <p:bldP spid="88" grpId="0"/>
      <p:bldP spid="32" grpId="0" animBg="1"/>
      <p:bldP spid="38" grpId="0" animBg="1"/>
      <p:bldP spid="41" grpId="0" animBg="1"/>
      <p:bldP spid="48" grpId="0" animBg="1"/>
      <p:bldP spid="53" grpId="0"/>
      <p:bldP spid="60" grpId="0"/>
      <p:bldP spid="61" grpId="0"/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C39A344-72A9-4FD0-9B4B-DDE0D4794E2D}"/>
              </a:ext>
            </a:extLst>
          </p:cNvPr>
          <p:cNvSpPr txBox="1"/>
          <p:nvPr/>
        </p:nvSpPr>
        <p:spPr>
          <a:xfrm>
            <a:off x="3223208" y="373461"/>
            <a:ext cx="1996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/>
            <a:endParaRPr lang="zh-CN" altLang="en-US" sz="3200" dirty="0">
              <a:gradFill>
                <a:gsLst>
                  <a:gs pos="0">
                    <a:srgbClr val="0575E6"/>
                  </a:gs>
                  <a:gs pos="100000">
                    <a:srgbClr val="116EF1"/>
                  </a:gs>
                </a:gsLst>
                <a:lin ang="2700000" scaled="1"/>
              </a:gradFill>
              <a:latin typeface="站酷庆科黄油体" panose="02000803000000020004" pitchFamily="2" charset="-122"/>
              <a:ea typeface="站酷庆科黄油体" panose="02000803000000020004" pitchFamily="2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7CEC908-EA44-4B55-9818-397FD4C32BEA}"/>
              </a:ext>
            </a:extLst>
          </p:cNvPr>
          <p:cNvSpPr/>
          <p:nvPr/>
        </p:nvSpPr>
        <p:spPr>
          <a:xfrm>
            <a:off x="1" y="0"/>
            <a:ext cx="546100" cy="473582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EFD87D1-A5DE-4BA6-8396-1EB68E2B12D5}"/>
              </a:ext>
            </a:extLst>
          </p:cNvPr>
          <p:cNvGrpSpPr/>
          <p:nvPr/>
        </p:nvGrpSpPr>
        <p:grpSpPr>
          <a:xfrm>
            <a:off x="6154315" y="1540178"/>
            <a:ext cx="5834488" cy="2148169"/>
            <a:chOff x="6154315" y="1540178"/>
            <a:chExt cx="5834488" cy="2148169"/>
          </a:xfrm>
        </p:grpSpPr>
        <p:grpSp>
          <p:nvGrpSpPr>
            <p:cNvPr id="10" name="Group 19">
              <a:extLst>
                <a:ext uri="{FF2B5EF4-FFF2-40B4-BE49-F238E27FC236}">
                  <a16:creationId xmlns="" xmlns:a16="http://schemas.microsoft.com/office/drawing/2014/main" id="{47917459-0948-468F-92E6-5B07E463E18A}"/>
                </a:ext>
              </a:extLst>
            </p:cNvPr>
            <p:cNvGrpSpPr/>
            <p:nvPr/>
          </p:nvGrpSpPr>
          <p:grpSpPr>
            <a:xfrm>
              <a:off x="6154315" y="1704130"/>
              <a:ext cx="5834488" cy="1984217"/>
              <a:chOff x="6156325" y="1633539"/>
              <a:chExt cx="6035675" cy="205263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4" name="Freeform 5">
                <a:extLst>
                  <a:ext uri="{FF2B5EF4-FFF2-40B4-BE49-F238E27FC236}">
                    <a16:creationId xmlns="" xmlns:a16="http://schemas.microsoft.com/office/drawing/2014/main" id="{029F2750-86B7-4CFF-A6A2-8A9965BBC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325" y="1633539"/>
                <a:ext cx="3670299" cy="2052639"/>
              </a:xfrm>
              <a:custGeom>
                <a:avLst/>
                <a:gdLst>
                  <a:gd name="T0" fmla="*/ 246 w 455"/>
                  <a:gd name="T1" fmla="*/ 199 h 254"/>
                  <a:gd name="T2" fmla="*/ 0 w 455"/>
                  <a:gd name="T3" fmla="*/ 0 h 254"/>
                  <a:gd name="T4" fmla="*/ 0 w 455"/>
                  <a:gd name="T5" fmla="*/ 55 h 254"/>
                  <a:gd name="T6" fmla="*/ 199 w 455"/>
                  <a:gd name="T7" fmla="*/ 254 h 254"/>
                  <a:gd name="T8" fmla="*/ 455 w 455"/>
                  <a:gd name="T9" fmla="*/ 254 h 254"/>
                  <a:gd name="T10" fmla="*/ 455 w 455"/>
                  <a:gd name="T11" fmla="*/ 199 h 254"/>
                  <a:gd name="T12" fmla="*/ 246 w 455"/>
                  <a:gd name="T13" fmla="*/ 199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5" h="254">
                    <a:moveTo>
                      <a:pt x="246" y="199"/>
                    </a:moveTo>
                    <a:cubicBezTo>
                      <a:pt x="219" y="87"/>
                      <a:pt x="119" y="4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107" y="59"/>
                      <a:pt x="195" y="146"/>
                      <a:pt x="199" y="254"/>
                    </a:cubicBezTo>
                    <a:cubicBezTo>
                      <a:pt x="228" y="254"/>
                      <a:pt x="424" y="254"/>
                      <a:pt x="455" y="254"/>
                    </a:cubicBezTo>
                    <a:cubicBezTo>
                      <a:pt x="455" y="199"/>
                      <a:pt x="455" y="199"/>
                      <a:pt x="455" y="199"/>
                    </a:cubicBezTo>
                    <a:lnTo>
                      <a:pt x="246" y="1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思源黑体 CN Light" panose="020B0300000000000000" pitchFamily="34" charset="-122"/>
                </a:endParaRPr>
              </a:p>
            </p:txBody>
          </p:sp>
          <p:sp>
            <p:nvSpPr>
              <p:cNvPr id="15" name="Rectangle 16">
                <a:extLst>
                  <a:ext uri="{FF2B5EF4-FFF2-40B4-BE49-F238E27FC236}">
                    <a16:creationId xmlns="" xmlns:a16="http://schemas.microsoft.com/office/drawing/2014/main" id="{816AF802-8A27-4F41-8028-3F1C8021348B}"/>
                  </a:ext>
                </a:extLst>
              </p:cNvPr>
              <p:cNvSpPr/>
              <p:nvPr/>
            </p:nvSpPr>
            <p:spPr>
              <a:xfrm>
                <a:off x="9826626" y="3244132"/>
                <a:ext cx="2365374" cy="4420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思源黑体 CN Light" panose="020B0300000000000000" pitchFamily="34" charset="-122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55C969E-43BB-4746-B1CC-D79BAD846C6B}"/>
                </a:ext>
              </a:extLst>
            </p:cNvPr>
            <p:cNvGrpSpPr/>
            <p:nvPr/>
          </p:nvGrpSpPr>
          <p:grpSpPr>
            <a:xfrm>
              <a:off x="7965290" y="1540178"/>
              <a:ext cx="3913284" cy="1462811"/>
              <a:chOff x="7219683" y="1266615"/>
              <a:chExt cx="3913284" cy="1462811"/>
            </a:xfrm>
          </p:grpSpPr>
          <p:sp>
            <p:nvSpPr>
              <p:cNvPr id="12" name="Rectangle 16">
                <a:extLst>
                  <a:ext uri="{FF2B5EF4-FFF2-40B4-BE49-F238E27FC236}">
                    <a16:creationId xmlns="" xmlns:a16="http://schemas.microsoft.com/office/drawing/2014/main" id="{01564D9C-B82A-4E3F-A089-C27D741A237E}"/>
                  </a:ext>
                </a:extLst>
              </p:cNvPr>
              <p:cNvSpPr/>
              <p:nvPr/>
            </p:nvSpPr>
            <p:spPr>
              <a:xfrm>
                <a:off x="7219683" y="1667597"/>
                <a:ext cx="3913284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жаңа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тәсілді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алу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үшін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білім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беру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блоктарын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біріктіру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және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бұрынғысын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өзгерту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b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US" altLang="zh-CN" sz="1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13" name="Title 11">
                <a:extLst>
                  <a:ext uri="{FF2B5EF4-FFF2-40B4-BE49-F238E27FC236}">
                    <a16:creationId xmlns="" xmlns:a16="http://schemas.microsoft.com/office/drawing/2014/main" id="{A9DB2A85-21C5-4F4D-95EA-5E769486484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54186" y="1266615"/>
                <a:ext cx="28694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5400">
                    <a:gradFill>
                      <a:gsLst>
                        <a:gs pos="11000">
                          <a:srgbClr val="2F88E5">
                            <a:alpha val="90000"/>
                          </a:srgbClr>
                        </a:gs>
                        <a:gs pos="100000">
                          <a:srgbClr val="1BCAB5">
                            <a:alpha val="90000"/>
                          </a:srgbClr>
                        </a:gs>
                      </a:gsLst>
                      <a:lin ang="16200000" scaled="1"/>
                    </a:gradFill>
                    <a:latin typeface="Agency FB" panose="020B0503020202020204" pitchFamily="34" charset="0"/>
                  </a:defRPr>
                </a:lvl1pPr>
              </a:lstStyle>
              <a:p>
                <a:r>
                  <a:rPr lang="ru-RU" sz="18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Біріктірілген</a:t>
                </a:r>
                <a:endParaRPr lang="en-US" sz="18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6FA9958B-02B8-42C3-9A90-C6638CF2A862}"/>
              </a:ext>
            </a:extLst>
          </p:cNvPr>
          <p:cNvGrpSpPr/>
          <p:nvPr/>
        </p:nvGrpSpPr>
        <p:grpSpPr>
          <a:xfrm>
            <a:off x="6154314" y="3814179"/>
            <a:ext cx="5834486" cy="1984218"/>
            <a:chOff x="6154314" y="3814179"/>
            <a:chExt cx="5834486" cy="1984218"/>
          </a:xfrm>
        </p:grpSpPr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B1080409-48A3-4F59-ACE7-643C54C75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314" y="3814179"/>
              <a:ext cx="5834486" cy="1984218"/>
            </a:xfrm>
            <a:custGeom>
              <a:avLst/>
              <a:gdLst>
                <a:gd name="connsiteX0" fmla="*/ 3547957 w 5834486"/>
                <a:gd name="connsiteY0" fmla="*/ 0 h 1984218"/>
                <a:gd name="connsiteX1" fmla="*/ 5834486 w 5834486"/>
                <a:gd name="connsiteY1" fmla="*/ 0 h 1984218"/>
                <a:gd name="connsiteX2" fmla="*/ 5834486 w 5834486"/>
                <a:gd name="connsiteY2" fmla="*/ 427308 h 1984218"/>
                <a:gd name="connsiteX3" fmla="*/ 3547957 w 5834486"/>
                <a:gd name="connsiteY3" fmla="*/ 427308 h 1984218"/>
                <a:gd name="connsiteX4" fmla="*/ 3547957 w 5834486"/>
                <a:gd name="connsiteY4" fmla="*/ 429655 h 1984218"/>
                <a:gd name="connsiteX5" fmla="*/ 1918236 w 5834486"/>
                <a:gd name="connsiteY5" fmla="*/ 429655 h 1984218"/>
                <a:gd name="connsiteX6" fmla="*/ 0 w 5834486"/>
                <a:gd name="connsiteY6" fmla="*/ 1984218 h 1984218"/>
                <a:gd name="connsiteX7" fmla="*/ 0 w 5834486"/>
                <a:gd name="connsiteY7" fmla="*/ 1554565 h 1984218"/>
                <a:gd name="connsiteX8" fmla="*/ 1551744 w 5834486"/>
                <a:gd name="connsiteY8" fmla="*/ 1 h 1984218"/>
                <a:gd name="connsiteX9" fmla="*/ 3547957 w 5834486"/>
                <a:gd name="connsiteY9" fmla="*/ 1 h 198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34486" h="1984218">
                  <a:moveTo>
                    <a:pt x="3547957" y="0"/>
                  </a:moveTo>
                  <a:lnTo>
                    <a:pt x="5834486" y="0"/>
                  </a:lnTo>
                  <a:lnTo>
                    <a:pt x="5834486" y="427308"/>
                  </a:lnTo>
                  <a:lnTo>
                    <a:pt x="3547957" y="427308"/>
                  </a:lnTo>
                  <a:lnTo>
                    <a:pt x="3547957" y="429655"/>
                  </a:lnTo>
                  <a:cubicBezTo>
                    <a:pt x="3547957" y="429655"/>
                    <a:pt x="3547957" y="429655"/>
                    <a:pt x="1918236" y="429655"/>
                  </a:cubicBezTo>
                  <a:cubicBezTo>
                    <a:pt x="1707698" y="1304585"/>
                    <a:pt x="927927" y="1952971"/>
                    <a:pt x="0" y="1984218"/>
                  </a:cubicBezTo>
                  <a:cubicBezTo>
                    <a:pt x="0" y="1984218"/>
                    <a:pt x="0" y="1984218"/>
                    <a:pt x="0" y="1554565"/>
                  </a:cubicBezTo>
                  <a:cubicBezTo>
                    <a:pt x="834355" y="1523317"/>
                    <a:pt x="1520553" y="843684"/>
                    <a:pt x="1551744" y="1"/>
                  </a:cubicBezTo>
                  <a:cubicBezTo>
                    <a:pt x="2269133" y="1"/>
                    <a:pt x="2830568" y="1"/>
                    <a:pt x="3547957" y="1"/>
                  </a:cubicBezTo>
                  <a:close/>
                </a:path>
              </a:pathLst>
            </a:custGeom>
            <a:gradFill>
              <a:gsLst>
                <a:gs pos="81000">
                  <a:srgbClr val="1C46F2"/>
                </a:gs>
                <a:gs pos="2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思源黑体 CN Light" panose="020B0300000000000000" pitchFamily="34" charset="-122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46D2A029-D3F0-48B1-9804-E870A6C5D8A1}"/>
                </a:ext>
              </a:extLst>
            </p:cNvPr>
            <p:cNvGrpSpPr/>
            <p:nvPr/>
          </p:nvGrpSpPr>
          <p:grpSpPr>
            <a:xfrm>
              <a:off x="8008422" y="4523157"/>
              <a:ext cx="3749382" cy="1225909"/>
              <a:chOff x="7262815" y="1439145"/>
              <a:chExt cx="3749382" cy="1225909"/>
            </a:xfrm>
          </p:grpSpPr>
          <p:sp>
            <p:nvSpPr>
              <p:cNvPr id="19" name="Rectangle 16">
                <a:extLst>
                  <a:ext uri="{FF2B5EF4-FFF2-40B4-BE49-F238E27FC236}">
                    <a16:creationId xmlns="" xmlns:a16="http://schemas.microsoft.com/office/drawing/2014/main" id="{DFBA02FB-8F42-4F77-8F72-60C5DFFA8262}"/>
                  </a:ext>
                </a:extLst>
              </p:cNvPr>
              <p:cNvSpPr/>
              <p:nvPr/>
            </p:nvSpPr>
            <p:spPr>
              <a:xfrm>
                <a:off x="7262815" y="1926390"/>
                <a:ext cx="3749382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бұрын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қолданылмаған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инновацияларды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енгізу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b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US" altLang="zh-CN" sz="1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20" name="Title 11">
                <a:extLst>
                  <a:ext uri="{FF2B5EF4-FFF2-40B4-BE49-F238E27FC236}">
                    <a16:creationId xmlns="" xmlns:a16="http://schemas.microsoft.com/office/drawing/2014/main" id="{4A486479-A31E-4FEE-9ABB-1C4A342D67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64737" y="1439145"/>
                <a:ext cx="29557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5400">
                    <a:gradFill>
                      <a:gsLst>
                        <a:gs pos="11000">
                          <a:srgbClr val="2F88E5">
                            <a:alpha val="90000"/>
                          </a:srgbClr>
                        </a:gs>
                        <a:gs pos="100000">
                          <a:srgbClr val="1BCAB5">
                            <a:alpha val="90000"/>
                          </a:srgbClr>
                        </a:gs>
                      </a:gsLst>
                      <a:lin ang="16200000" scaled="1"/>
                    </a:gradFill>
                    <a:latin typeface="Agency FB" panose="020B0503020202020204" pitchFamily="34" charset="0"/>
                  </a:defRPr>
                </a:lvl1pPr>
              </a:lstStyle>
              <a:p>
                <a:r>
                  <a:rPr lang="ru-RU" sz="18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Мән-мағыналы</a:t>
                </a:r>
                <a:endParaRPr lang="en-US" sz="18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13452FC-95B5-44FA-9C85-9B775163AE7D}"/>
              </a:ext>
            </a:extLst>
          </p:cNvPr>
          <p:cNvGrpSpPr/>
          <p:nvPr/>
        </p:nvGrpSpPr>
        <p:grpSpPr>
          <a:xfrm>
            <a:off x="211826" y="1704128"/>
            <a:ext cx="5826815" cy="1984217"/>
            <a:chOff x="203199" y="1704128"/>
            <a:chExt cx="5826815" cy="1984217"/>
          </a:xfrm>
        </p:grpSpPr>
        <p:sp>
          <p:nvSpPr>
            <p:cNvPr id="22" name="任意多边形: 形状 21">
              <a:extLst>
                <a:ext uri="{FF2B5EF4-FFF2-40B4-BE49-F238E27FC236}">
                  <a16:creationId xmlns="" xmlns:a16="http://schemas.microsoft.com/office/drawing/2014/main" id="{F4478B4F-00AA-4FA2-A302-462FF9E53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99" y="1704128"/>
              <a:ext cx="5826815" cy="1984217"/>
            </a:xfrm>
            <a:custGeom>
              <a:avLst/>
              <a:gdLst>
                <a:gd name="connsiteX0" fmla="*/ 5826815 w 5826815"/>
                <a:gd name="connsiteY0" fmla="*/ 0 h 1984217"/>
                <a:gd name="connsiteX1" fmla="*/ 5826815 w 5826815"/>
                <a:gd name="connsiteY1" fmla="*/ 429653 h 1984217"/>
                <a:gd name="connsiteX2" fmla="*/ 4275126 w 5826815"/>
                <a:gd name="connsiteY2" fmla="*/ 1984217 h 1984217"/>
                <a:gd name="connsiteX3" fmla="*/ 2271185 w 5826815"/>
                <a:gd name="connsiteY3" fmla="*/ 1984217 h 1984217"/>
                <a:gd name="connsiteX4" fmla="*/ 0 w 5826815"/>
                <a:gd name="connsiteY4" fmla="*/ 1984217 h 1984217"/>
                <a:gd name="connsiteX5" fmla="*/ 0 w 5826815"/>
                <a:gd name="connsiteY5" fmla="*/ 1556909 h 1984217"/>
                <a:gd name="connsiteX6" fmla="*/ 2271185 w 5826815"/>
                <a:gd name="connsiteY6" fmla="*/ 1556909 h 1984217"/>
                <a:gd name="connsiteX7" fmla="*/ 2271185 w 5826815"/>
                <a:gd name="connsiteY7" fmla="*/ 1554564 h 1984217"/>
                <a:gd name="connsiteX8" fmla="*/ 3900849 w 5826815"/>
                <a:gd name="connsiteY8" fmla="*/ 1554564 h 1984217"/>
                <a:gd name="connsiteX9" fmla="*/ 5826815 w 5826815"/>
                <a:gd name="connsiteY9" fmla="*/ 0 h 1984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26815" h="1984217">
                  <a:moveTo>
                    <a:pt x="5826815" y="0"/>
                  </a:moveTo>
                  <a:cubicBezTo>
                    <a:pt x="5826815" y="0"/>
                    <a:pt x="5826815" y="0"/>
                    <a:pt x="5826815" y="429653"/>
                  </a:cubicBezTo>
                  <a:cubicBezTo>
                    <a:pt x="4984692" y="460901"/>
                    <a:pt x="4306316" y="1140534"/>
                    <a:pt x="4275126" y="1984217"/>
                  </a:cubicBezTo>
                  <a:cubicBezTo>
                    <a:pt x="4080190" y="1984217"/>
                    <a:pt x="2520703" y="1984217"/>
                    <a:pt x="2271185" y="1984217"/>
                  </a:cubicBezTo>
                  <a:lnTo>
                    <a:pt x="0" y="1984217"/>
                  </a:lnTo>
                  <a:lnTo>
                    <a:pt x="0" y="1556909"/>
                  </a:lnTo>
                  <a:lnTo>
                    <a:pt x="2271185" y="1556909"/>
                  </a:lnTo>
                  <a:lnTo>
                    <a:pt x="2271185" y="1554564"/>
                  </a:lnTo>
                  <a:cubicBezTo>
                    <a:pt x="2271185" y="1554564"/>
                    <a:pt x="2271185" y="1554564"/>
                    <a:pt x="3900849" y="1554564"/>
                  </a:cubicBezTo>
                  <a:cubicBezTo>
                    <a:pt x="4119177" y="679634"/>
                    <a:pt x="4898920" y="31248"/>
                    <a:pt x="5826815" y="0"/>
                  </a:cubicBezTo>
                  <a:close/>
                </a:path>
              </a:pathLst>
            </a:custGeom>
            <a:gradFill>
              <a:gsLst>
                <a:gs pos="81000">
                  <a:srgbClr val="1C46F2"/>
                </a:gs>
                <a:gs pos="24000">
                  <a:srgbClr val="00B0F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latin typeface="思源黑体 CN Light" panose="020B0300000000000000" pitchFamily="34" charset="-122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58E0D6A7-9161-4CFF-8CA8-FD3642AD4CA3}"/>
                </a:ext>
              </a:extLst>
            </p:cNvPr>
            <p:cNvGrpSpPr/>
            <p:nvPr/>
          </p:nvGrpSpPr>
          <p:grpSpPr>
            <a:xfrm flipH="1">
              <a:off x="431319" y="1725501"/>
              <a:ext cx="3684022" cy="700000"/>
              <a:chOff x="7262813" y="1451938"/>
              <a:chExt cx="3684022" cy="700000"/>
            </a:xfrm>
          </p:grpSpPr>
          <p:sp>
            <p:nvSpPr>
              <p:cNvPr id="24" name="Rectangle 16">
                <a:extLst>
                  <a:ext uri="{FF2B5EF4-FFF2-40B4-BE49-F238E27FC236}">
                    <a16:creationId xmlns="" xmlns:a16="http://schemas.microsoft.com/office/drawing/2014/main" id="{B1905A9C-7BAA-47ED-97EB-BFE2979F2870}"/>
                  </a:ext>
                </a:extLst>
              </p:cNvPr>
              <p:cNvSpPr/>
              <p:nvPr/>
            </p:nvSpPr>
            <p:spPr>
              <a:xfrm>
                <a:off x="7849952" y="1451938"/>
                <a:ext cx="3096883" cy="700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ru-RU" altLang="zh-CN" sz="1400" b="1" i="1" noProof="1" smtClean="0">
                    <a:latin typeface="Times New Roman" pitchFamily="18" charset="0"/>
                    <a:ea typeface="思源黑体 CN Light" panose="020B0300000000000000" pitchFamily="34" charset="-122"/>
                    <a:cs typeface="Times New Roman" pitchFamily="18" charset="0"/>
                  </a:rPr>
                  <a:t>инновация классикалық әдіс </a:t>
                </a:r>
                <a:r>
                  <a:rPr lang="ru-RU" altLang="zh-CN" sz="1400" b="1" i="1" noProof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ea typeface="思源黑体 CN Light" panose="020B0300000000000000" pitchFamily="34" charset="-122"/>
                    <a:cs typeface="Times New Roman" pitchFamily="18" charset="0"/>
                  </a:rPr>
                  <a:t>+ жеке инновация принципіне </a:t>
                </a:r>
                <a:r>
                  <a:rPr lang="ru-RU" altLang="zh-CN" sz="1400" b="1" i="1" noProof="1" smtClean="0">
                    <a:latin typeface="Times New Roman" pitchFamily="18" charset="0"/>
                    <a:ea typeface="思源黑体 CN Light" panose="020B0300000000000000" pitchFamily="34" charset="-122"/>
                    <a:cs typeface="Times New Roman" pitchFamily="18" charset="0"/>
                  </a:rPr>
                  <a:t>негізделген</a:t>
                </a:r>
                <a:endParaRPr lang="en-US" altLang="zh-CN" sz="1400" b="1" i="1" noProof="1"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25" name="Title 11">
                <a:extLst>
                  <a:ext uri="{FF2B5EF4-FFF2-40B4-BE49-F238E27FC236}">
                    <a16:creationId xmlns="" xmlns:a16="http://schemas.microsoft.com/office/drawing/2014/main" id="{48C3B5BC-172B-4211-8220-DAC38D1119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2813" y="1577167"/>
                <a:ext cx="16071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5400">
                    <a:gradFill>
                      <a:gsLst>
                        <a:gs pos="11000">
                          <a:srgbClr val="2F88E5">
                            <a:alpha val="90000"/>
                          </a:srgbClr>
                        </a:gs>
                        <a:gs pos="100000">
                          <a:srgbClr val="1BCAB5">
                            <a:alpha val="90000"/>
                          </a:srgbClr>
                        </a:gs>
                      </a:gsLst>
                      <a:lin ang="16200000" scaled="1"/>
                    </a:gradFill>
                    <a:latin typeface="Agency FB" panose="020B0503020202020204" pitchFamily="34" charset="0"/>
                  </a:defRPr>
                </a:lvl1pPr>
              </a:lstStyle>
              <a:p>
                <a:pPr algn="r"/>
                <a:endParaRPr lang="en-US" sz="1800" dirty="0">
                  <a:gradFill>
                    <a:gsLst>
                      <a:gs pos="4000">
                        <a:srgbClr val="1D92EE"/>
                      </a:gs>
                      <a:gs pos="100000">
                        <a:srgbClr val="064BBA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64599E9-7C1E-4124-9B9B-14374157350C}"/>
              </a:ext>
            </a:extLst>
          </p:cNvPr>
          <p:cNvGrpSpPr/>
          <p:nvPr/>
        </p:nvGrpSpPr>
        <p:grpSpPr>
          <a:xfrm>
            <a:off x="203199" y="3814178"/>
            <a:ext cx="5826815" cy="2258053"/>
            <a:chOff x="203199" y="3814178"/>
            <a:chExt cx="5826815" cy="2258053"/>
          </a:xfrm>
        </p:grpSpPr>
        <p:grpSp>
          <p:nvGrpSpPr>
            <p:cNvPr id="27" name="Group 21">
              <a:extLst>
                <a:ext uri="{FF2B5EF4-FFF2-40B4-BE49-F238E27FC236}">
                  <a16:creationId xmlns="" xmlns:a16="http://schemas.microsoft.com/office/drawing/2014/main" id="{66B63309-DE69-41AD-AF2D-D51A9DCB9DE2}"/>
                </a:ext>
              </a:extLst>
            </p:cNvPr>
            <p:cNvGrpSpPr/>
            <p:nvPr/>
          </p:nvGrpSpPr>
          <p:grpSpPr>
            <a:xfrm>
              <a:off x="203199" y="3814178"/>
              <a:ext cx="5826815" cy="1984219"/>
              <a:chOff x="0" y="3816349"/>
              <a:chExt cx="6027738" cy="2052641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" name="Freeform 8">
                <a:extLst>
                  <a:ext uri="{FF2B5EF4-FFF2-40B4-BE49-F238E27FC236}">
                    <a16:creationId xmlns="" xmlns:a16="http://schemas.microsoft.com/office/drawing/2014/main" id="{9A94EAB2-C817-458D-9489-AD02A6930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501" y="3816352"/>
                <a:ext cx="3678237" cy="2052638"/>
              </a:xfrm>
              <a:custGeom>
                <a:avLst/>
                <a:gdLst>
                  <a:gd name="T0" fmla="*/ 257 w 456"/>
                  <a:gd name="T1" fmla="*/ 0 h 254"/>
                  <a:gd name="T2" fmla="*/ 0 w 456"/>
                  <a:gd name="T3" fmla="*/ 0 h 254"/>
                  <a:gd name="T4" fmla="*/ 0 w 456"/>
                  <a:gd name="T5" fmla="*/ 55 h 254"/>
                  <a:gd name="T6" fmla="*/ 209 w 456"/>
                  <a:gd name="T7" fmla="*/ 55 h 254"/>
                  <a:gd name="T8" fmla="*/ 456 w 456"/>
                  <a:gd name="T9" fmla="*/ 254 h 254"/>
                  <a:gd name="T10" fmla="*/ 456 w 456"/>
                  <a:gd name="T11" fmla="*/ 199 h 254"/>
                  <a:gd name="T12" fmla="*/ 257 w 456"/>
                  <a:gd name="T13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6" h="254">
                    <a:moveTo>
                      <a:pt x="257" y="0"/>
                    </a:moveTo>
                    <a:cubicBezTo>
                      <a:pt x="232" y="0"/>
                      <a:pt x="32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09" y="55"/>
                      <a:pt x="209" y="55"/>
                      <a:pt x="209" y="55"/>
                    </a:cubicBezTo>
                    <a:cubicBezTo>
                      <a:pt x="237" y="167"/>
                      <a:pt x="337" y="250"/>
                      <a:pt x="456" y="254"/>
                    </a:cubicBezTo>
                    <a:cubicBezTo>
                      <a:pt x="456" y="199"/>
                      <a:pt x="456" y="199"/>
                      <a:pt x="456" y="199"/>
                    </a:cubicBezTo>
                    <a:cubicBezTo>
                      <a:pt x="348" y="195"/>
                      <a:pt x="261" y="108"/>
                      <a:pt x="2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思源黑体 CN Light" panose="020B0300000000000000" pitchFamily="34" charset="-122"/>
                </a:endParaRPr>
              </a:p>
            </p:txBody>
          </p:sp>
          <p:sp>
            <p:nvSpPr>
              <p:cNvPr id="32" name="Rectangle 15">
                <a:extLst>
                  <a:ext uri="{FF2B5EF4-FFF2-40B4-BE49-F238E27FC236}">
                    <a16:creationId xmlns="" xmlns:a16="http://schemas.microsoft.com/office/drawing/2014/main" id="{1D0BEE58-BCD0-4C5A-868B-1A2C808C916C}"/>
                  </a:ext>
                </a:extLst>
              </p:cNvPr>
              <p:cNvSpPr/>
              <p:nvPr/>
            </p:nvSpPr>
            <p:spPr>
              <a:xfrm>
                <a:off x="0" y="3816349"/>
                <a:ext cx="2349501" cy="4420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思源黑体 CN Light" panose="020B0300000000000000" pitchFamily="34" charset="-122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ADBCA915-8485-499C-AB70-B1AE3F6B6379}"/>
                </a:ext>
              </a:extLst>
            </p:cNvPr>
            <p:cNvGrpSpPr/>
            <p:nvPr/>
          </p:nvGrpSpPr>
          <p:grpSpPr>
            <a:xfrm flipH="1">
              <a:off x="491704" y="4324749"/>
              <a:ext cx="3623635" cy="1747482"/>
              <a:chOff x="7262815" y="1240737"/>
              <a:chExt cx="3623635" cy="1747482"/>
            </a:xfrm>
          </p:grpSpPr>
          <p:sp>
            <p:nvSpPr>
              <p:cNvPr id="29" name="Rectangle 16">
                <a:extLst>
                  <a:ext uri="{FF2B5EF4-FFF2-40B4-BE49-F238E27FC236}">
                    <a16:creationId xmlns="" xmlns:a16="http://schemas.microsoft.com/office/drawing/2014/main" id="{6B98FB2A-DB12-4A73-A676-0CA47824D652}"/>
                  </a:ext>
                </a:extLst>
              </p:cNvPr>
              <p:cNvSpPr/>
              <p:nvPr/>
            </p:nvSpPr>
            <p:spPr>
              <a:xfrm>
                <a:off x="7262815" y="1926390"/>
                <a:ext cx="3485111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ұмытылған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әдістерді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тарту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гимназиялық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білім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 беру, </a:t>
                </a:r>
                <a:r>
                  <a:rPr lang="ru-RU" sz="1400" dirty="0" err="1" smtClean="0">
                    <a:latin typeface="Times New Roman" pitchFamily="18" charset="0"/>
                    <a:cs typeface="Times New Roman" pitchFamily="18" charset="0"/>
                  </a:rPr>
                  <a:t>лицейлер</a:t>
                </a: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) </a:t>
                </a:r>
                <a:b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US" altLang="zh-CN" sz="140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30" name="Title 11">
                <a:extLst>
                  <a:ext uri="{FF2B5EF4-FFF2-40B4-BE49-F238E27FC236}">
                    <a16:creationId xmlns="" xmlns:a16="http://schemas.microsoft.com/office/drawing/2014/main" id="{3DB3A00E-0170-4CFA-9C9C-D2EFC09041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03301" y="1240737"/>
                <a:ext cx="31831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5400">
                    <a:gradFill>
                      <a:gsLst>
                        <a:gs pos="11000">
                          <a:srgbClr val="2F88E5">
                            <a:alpha val="90000"/>
                          </a:srgbClr>
                        </a:gs>
                        <a:gs pos="100000">
                          <a:srgbClr val="1BCAB5">
                            <a:alpha val="90000"/>
                          </a:srgbClr>
                        </a:gs>
                      </a:gsLst>
                      <a:lin ang="16200000" scaled="1"/>
                    </a:gradFill>
                    <a:latin typeface="Agency FB" panose="020B0503020202020204" pitchFamily="34" charset="0"/>
                  </a:defRPr>
                </a:lvl1pPr>
              </a:lstStyle>
              <a:p>
                <a:pPr algn="r"/>
                <a:r>
                  <a:rPr lang="ru-RU" sz="1800" b="1" dirty="0" err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Ретроинновациялық</a:t>
                </a:r>
                <a:r>
                  <a:rPr lang="ru-RU" sz="1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1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en-US" sz="18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思源黑体 CN Bold" panose="020B0800000000000000" pitchFamily="34" charset="-122"/>
                  <a:cs typeface="Times New Roman" pitchFamily="18" charset="0"/>
                </a:endParaRPr>
              </a:p>
            </p:txBody>
          </p:sp>
        </p:grpSp>
      </p:grpSp>
      <p:sp>
        <p:nvSpPr>
          <p:cNvPr id="34" name="Прямоугольник 33"/>
          <p:cNvSpPr/>
          <p:nvPr/>
        </p:nvSpPr>
        <p:spPr>
          <a:xfrm>
            <a:off x="4894052" y="267419"/>
            <a:ext cx="6535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инновациялардың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топтастыруы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менеджмент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699304" y="337232"/>
            <a:ext cx="1252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13242" y="1346523"/>
            <a:ext cx="1435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Аналогтық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712832" y="3244334"/>
            <a:ext cx="2766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Иннновацияларға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шолу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16540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7CEC908-EA44-4B55-9818-397FD4C32BEA}"/>
              </a:ext>
            </a:extLst>
          </p:cNvPr>
          <p:cNvSpPr/>
          <p:nvPr/>
        </p:nvSpPr>
        <p:spPr>
          <a:xfrm>
            <a:off x="1" y="0"/>
            <a:ext cx="546100" cy="473582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678451E2-1F31-4052-9189-7F9A01268BBC}"/>
              </a:ext>
            </a:extLst>
          </p:cNvPr>
          <p:cNvGrpSpPr/>
          <p:nvPr/>
        </p:nvGrpSpPr>
        <p:grpSpPr>
          <a:xfrm>
            <a:off x="627151" y="917437"/>
            <a:ext cx="2369722" cy="3431972"/>
            <a:chOff x="1222375" y="2073377"/>
            <a:chExt cx="2369722" cy="3431972"/>
          </a:xfrm>
        </p:grpSpPr>
        <p:sp>
          <p:nvSpPr>
            <p:cNvPr id="9" name="圆角矩形 1">
              <a:extLst>
                <a:ext uri="{FF2B5EF4-FFF2-40B4-BE49-F238E27FC236}">
                  <a16:creationId xmlns="" xmlns:a16="http://schemas.microsoft.com/office/drawing/2014/main" id="{B6265EC6-5C0E-435D-901E-39011CCDD869}"/>
                </a:ext>
              </a:extLst>
            </p:cNvPr>
            <p:cNvSpPr/>
            <p:nvPr/>
          </p:nvSpPr>
          <p:spPr>
            <a:xfrm>
              <a:off x="1222375" y="2073377"/>
              <a:ext cx="2369722" cy="3431972"/>
            </a:xfrm>
            <a:prstGeom prst="rect">
              <a:avLst/>
            </a:prstGeom>
            <a:gradFill>
              <a:gsLst>
                <a:gs pos="0">
                  <a:srgbClr val="1C8FFB"/>
                </a:gs>
                <a:gs pos="87000">
                  <a:srgbClr val="1E3D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0801ED0C-512C-4B44-B7EF-C58995F858FB}"/>
                </a:ext>
              </a:extLst>
            </p:cNvPr>
            <p:cNvSpPr/>
            <p:nvPr/>
          </p:nvSpPr>
          <p:spPr>
            <a:xfrm>
              <a:off x="1491973" y="4007691"/>
              <a:ext cx="1830526" cy="4403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457200">
                <a:lnSpc>
                  <a:spcPct val="120000"/>
                </a:lnSpc>
              </a:pPr>
              <a:endParaRPr lang="zh-CN" altLang="en-US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984C051A-8FA0-469F-9A9B-F3884AE17968}"/>
                </a:ext>
              </a:extLst>
            </p:cNvPr>
            <p:cNvSpPr txBox="1"/>
            <p:nvPr/>
          </p:nvSpPr>
          <p:spPr>
            <a:xfrm>
              <a:off x="1372338" y="4461991"/>
              <a:ext cx="2069796" cy="315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</a:pPr>
              <a:endPara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D93518A7-9031-43C0-86B9-50A71938D754}"/>
              </a:ext>
            </a:extLst>
          </p:cNvPr>
          <p:cNvGrpSpPr/>
          <p:nvPr/>
        </p:nvGrpSpPr>
        <p:grpSpPr>
          <a:xfrm>
            <a:off x="3354585" y="865679"/>
            <a:ext cx="2369722" cy="3431972"/>
            <a:chOff x="3751401" y="2073377"/>
            <a:chExt cx="2369722" cy="3431972"/>
          </a:xfrm>
        </p:grpSpPr>
        <p:sp>
          <p:nvSpPr>
            <p:cNvPr id="14" name="圆角矩形 2">
              <a:extLst>
                <a:ext uri="{FF2B5EF4-FFF2-40B4-BE49-F238E27FC236}">
                  <a16:creationId xmlns="" xmlns:a16="http://schemas.microsoft.com/office/drawing/2014/main" id="{D371B4A6-EF6F-4583-BDD4-9B0BDC084DD7}"/>
                </a:ext>
              </a:extLst>
            </p:cNvPr>
            <p:cNvSpPr/>
            <p:nvPr/>
          </p:nvSpPr>
          <p:spPr>
            <a:xfrm>
              <a:off x="3751401" y="2073377"/>
              <a:ext cx="2369722" cy="343197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DC168DF5-B417-4395-B4EC-23F0F3335B2D}"/>
                </a:ext>
              </a:extLst>
            </p:cNvPr>
            <p:cNvSpPr/>
            <p:nvPr/>
          </p:nvSpPr>
          <p:spPr>
            <a:xfrm>
              <a:off x="4020999" y="4007691"/>
              <a:ext cx="1830526" cy="4403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457200">
                <a:lnSpc>
                  <a:spcPct val="120000"/>
                </a:lnSpc>
              </a:pPr>
              <a:endParaRPr lang="zh-CN" altLang="en-US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E41ABCE0-A888-4EEC-970C-57AEDB92B114}"/>
                </a:ext>
              </a:extLst>
            </p:cNvPr>
            <p:cNvSpPr txBox="1"/>
            <p:nvPr/>
          </p:nvSpPr>
          <p:spPr>
            <a:xfrm>
              <a:off x="3901364" y="4461991"/>
              <a:ext cx="2069796" cy="315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</a:pPr>
              <a:endParaRPr lang="en-US" altLang="zh-CN" sz="1100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CEE0B9B6-73E1-4881-88A2-28D0550DE97A}"/>
              </a:ext>
            </a:extLst>
          </p:cNvPr>
          <p:cNvGrpSpPr/>
          <p:nvPr/>
        </p:nvGrpSpPr>
        <p:grpSpPr>
          <a:xfrm>
            <a:off x="6082020" y="977822"/>
            <a:ext cx="2369722" cy="3431972"/>
            <a:chOff x="6280427" y="2073377"/>
            <a:chExt cx="2369722" cy="3431972"/>
          </a:xfrm>
        </p:grpSpPr>
        <p:sp>
          <p:nvSpPr>
            <p:cNvPr id="19" name="圆角矩形 3">
              <a:extLst>
                <a:ext uri="{FF2B5EF4-FFF2-40B4-BE49-F238E27FC236}">
                  <a16:creationId xmlns="" xmlns:a16="http://schemas.microsoft.com/office/drawing/2014/main" id="{BD80F16F-CDD2-424A-AE17-A7CE1CF74641}"/>
                </a:ext>
              </a:extLst>
            </p:cNvPr>
            <p:cNvSpPr/>
            <p:nvPr/>
          </p:nvSpPr>
          <p:spPr>
            <a:xfrm>
              <a:off x="6280427" y="2073377"/>
              <a:ext cx="2369722" cy="3431972"/>
            </a:xfrm>
            <a:prstGeom prst="rect">
              <a:avLst/>
            </a:prstGeom>
            <a:gradFill>
              <a:gsLst>
                <a:gs pos="0">
                  <a:srgbClr val="1C8FFB"/>
                </a:gs>
                <a:gs pos="87000">
                  <a:srgbClr val="1E3D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DE0F9E4F-CFFD-4953-BB44-258B90C5B1FB}"/>
                </a:ext>
              </a:extLst>
            </p:cNvPr>
            <p:cNvSpPr/>
            <p:nvPr/>
          </p:nvSpPr>
          <p:spPr>
            <a:xfrm>
              <a:off x="6550025" y="4007691"/>
              <a:ext cx="1830526" cy="4403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457200">
                <a:lnSpc>
                  <a:spcPct val="120000"/>
                </a:lnSpc>
              </a:pPr>
              <a:endParaRPr lang="zh-CN" altLang="en-US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B89172FB-AD5F-4EFF-BA67-514D846FB336}"/>
                </a:ext>
              </a:extLst>
            </p:cNvPr>
            <p:cNvSpPr txBox="1"/>
            <p:nvPr/>
          </p:nvSpPr>
          <p:spPr>
            <a:xfrm>
              <a:off x="6430390" y="4461991"/>
              <a:ext cx="2069796" cy="315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</a:pPr>
              <a:endParaRPr lang="en-US" altLang="zh-CN" sz="1100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4914C290-AE64-4E1E-94B3-C9D20BA60509}"/>
              </a:ext>
            </a:extLst>
          </p:cNvPr>
          <p:cNvGrpSpPr/>
          <p:nvPr/>
        </p:nvGrpSpPr>
        <p:grpSpPr>
          <a:xfrm>
            <a:off x="9033739" y="943317"/>
            <a:ext cx="2369722" cy="3431972"/>
            <a:chOff x="8809453" y="2073377"/>
            <a:chExt cx="2369722" cy="3431972"/>
          </a:xfrm>
        </p:grpSpPr>
        <p:sp>
          <p:nvSpPr>
            <p:cNvPr id="24" name="圆角矩形 4">
              <a:extLst>
                <a:ext uri="{FF2B5EF4-FFF2-40B4-BE49-F238E27FC236}">
                  <a16:creationId xmlns="" xmlns:a16="http://schemas.microsoft.com/office/drawing/2014/main" id="{933ED271-08EC-48DD-94A4-FC7FE2EF6740}"/>
                </a:ext>
              </a:extLst>
            </p:cNvPr>
            <p:cNvSpPr/>
            <p:nvPr/>
          </p:nvSpPr>
          <p:spPr>
            <a:xfrm>
              <a:off x="8809453" y="2073377"/>
              <a:ext cx="2369722" cy="343197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28932176-659F-4396-93EA-DF9E0CD2D14F}"/>
                </a:ext>
              </a:extLst>
            </p:cNvPr>
            <p:cNvSpPr/>
            <p:nvPr/>
          </p:nvSpPr>
          <p:spPr>
            <a:xfrm>
              <a:off x="9079051" y="4007691"/>
              <a:ext cx="1830526" cy="4403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457200">
                <a:lnSpc>
                  <a:spcPct val="120000"/>
                </a:lnSpc>
              </a:pPr>
              <a:endParaRPr lang="zh-CN" altLang="en-US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8AF7DF9C-0843-4E6D-ADA5-4A0D32B3E580}"/>
                </a:ext>
              </a:extLst>
            </p:cNvPr>
            <p:cNvSpPr txBox="1"/>
            <p:nvPr/>
          </p:nvSpPr>
          <p:spPr>
            <a:xfrm>
              <a:off x="8959416" y="4461991"/>
              <a:ext cx="2069796" cy="315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</a:pPr>
              <a:endParaRPr lang="en-US" altLang="zh-CN" sz="1100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28" name="Рисунок 27" descr="110x_fig_4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8477" y="1117361"/>
            <a:ext cx="15494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110x_fig_17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5734" y="1074227"/>
            <a:ext cx="1503632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9" descr="iStock_000004506538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2559" y="1138687"/>
            <a:ext cx="1518248" cy="123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7" descr="110x_fig_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42409" y="1078302"/>
            <a:ext cx="1725282" cy="126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865517" y="172854"/>
            <a:ext cx="10926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процедуралық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компоненті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43887" y="5045348"/>
            <a:ext cx="693276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инновацияның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мәні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техникалық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өнертабыстарды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практикалық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қолданумен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анықталмайды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Инновация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өнертабыссыз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мүмкін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дәл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сияқты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өнертабыс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әрдайым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айнала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бермейді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 smtClean="0"/>
          </a:p>
          <a:p>
            <a:pPr algn="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Друкер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36431" y="5297421"/>
            <a:ext cx="3868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Пікірге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жасаңдар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81664" y="2959663"/>
            <a:ext cx="17958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мақсатталған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вектор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98531" y="2916530"/>
            <a:ext cx="2346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операциональды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әрекеттік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41940" y="2965413"/>
            <a:ext cx="2208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құрылымдық-мазмұндық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057737" y="2959663"/>
            <a:ext cx="24240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нәтижелі-бағалаушылық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383911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476E239-E2C3-481C-B883-30A59D66C275}"/>
              </a:ext>
            </a:extLst>
          </p:cNvPr>
          <p:cNvGrpSpPr/>
          <p:nvPr/>
        </p:nvGrpSpPr>
        <p:grpSpPr>
          <a:xfrm>
            <a:off x="419623" y="183681"/>
            <a:ext cx="2538686" cy="801242"/>
            <a:chOff x="939337" y="1925465"/>
            <a:chExt cx="2503110" cy="981833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8143459C-0AD5-4E85-97FE-8168A5568F6F}"/>
                </a:ext>
              </a:extLst>
            </p:cNvPr>
            <p:cNvSpPr txBox="1"/>
            <p:nvPr/>
          </p:nvSpPr>
          <p:spPr>
            <a:xfrm>
              <a:off x="939337" y="1925465"/>
              <a:ext cx="1968798" cy="716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7020B54A-4459-4BEB-8B36-ED3CB2E215B8}"/>
                </a:ext>
              </a:extLst>
            </p:cNvPr>
            <p:cNvSpPr txBox="1"/>
            <p:nvPr/>
          </p:nvSpPr>
          <p:spPr>
            <a:xfrm>
              <a:off x="939337" y="2568810"/>
              <a:ext cx="2503110" cy="3384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</a:endParaRPr>
            </a:p>
          </p:txBody>
        </p:sp>
      </p:grp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7CEC908-EA44-4B55-9818-397FD4C32BEA}"/>
              </a:ext>
            </a:extLst>
          </p:cNvPr>
          <p:cNvSpPr/>
          <p:nvPr/>
        </p:nvSpPr>
        <p:spPr>
          <a:xfrm>
            <a:off x="1" y="0"/>
            <a:ext cx="546100" cy="473582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FF49E72-8A37-4975-BF62-A4ED5840A59B}"/>
              </a:ext>
            </a:extLst>
          </p:cNvPr>
          <p:cNvGrpSpPr/>
          <p:nvPr/>
        </p:nvGrpSpPr>
        <p:grpSpPr>
          <a:xfrm>
            <a:off x="526210" y="2130725"/>
            <a:ext cx="3347049" cy="3397420"/>
            <a:chOff x="1317699" y="2126719"/>
            <a:chExt cx="3236266" cy="3296024"/>
          </a:xfrm>
        </p:grpSpPr>
        <p:sp>
          <p:nvSpPr>
            <p:cNvPr id="12" name="Shape 144">
              <a:extLst>
                <a:ext uri="{FF2B5EF4-FFF2-40B4-BE49-F238E27FC236}">
                  <a16:creationId xmlns="" xmlns:a16="http://schemas.microsoft.com/office/drawing/2014/main" id="{AC57AA8F-3DD7-47F4-A2E0-4D77EBB3A272}"/>
                </a:ext>
              </a:extLst>
            </p:cNvPr>
            <p:cNvSpPr/>
            <p:nvPr/>
          </p:nvSpPr>
          <p:spPr>
            <a:xfrm>
              <a:off x="1317699" y="2126719"/>
              <a:ext cx="3236266" cy="3296024"/>
            </a:xfrm>
            <a:prstGeom prst="ellipse">
              <a:avLst/>
            </a:prstGeom>
            <a:gradFill>
              <a:gsLst>
                <a:gs pos="100000">
                  <a:srgbClr val="1C46F2"/>
                </a:gs>
                <a:gs pos="21000">
                  <a:srgbClr val="04A0F0"/>
                </a:gs>
              </a:gsLst>
              <a:lin ang="0" scaled="0"/>
            </a:gra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OPPOSans R"/>
                <a:cs typeface="Times New Roman" pitchFamily="18" charset="0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1C78426-F67E-4B62-B358-2BCEE0D5F2B9}"/>
                </a:ext>
              </a:extLst>
            </p:cNvPr>
            <p:cNvSpPr txBox="1"/>
            <p:nvPr/>
          </p:nvSpPr>
          <p:spPr>
            <a:xfrm>
              <a:off x="1917288" y="2465201"/>
              <a:ext cx="2111202" cy="44788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2400" b="1" dirty="0" err="1" smtClean="0">
                  <a:solidFill>
                    <a:prstClr val="white"/>
                  </a:solidFill>
                  <a:latin typeface="Times New Roman" pitchFamily="18" charset="0"/>
                  <a:ea typeface="OPPOSans R"/>
                  <a:cs typeface="Times New Roman" pitchFamily="18" charset="0"/>
                  <a:sym typeface="+mn-lt"/>
                </a:rPr>
                <a:t>Критерийлері</a:t>
              </a:r>
              <a:endParaRPr lang="zh-CN" altLang="en-US" sz="2400" b="1" dirty="0">
                <a:solidFill>
                  <a:prstClr val="white"/>
                </a:solidFill>
                <a:latin typeface="Times New Roman" pitchFamily="18" charset="0"/>
                <a:ea typeface="OPPOSans R"/>
                <a:cs typeface="Times New Roman" pitchFamily="18" charset="0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403D0BA9-77A4-4048-9190-0FBE01EA20E3}"/>
                </a:ext>
              </a:extLst>
            </p:cNvPr>
            <p:cNvSpPr txBox="1"/>
            <p:nvPr/>
          </p:nvSpPr>
          <p:spPr>
            <a:xfrm>
              <a:off x="1844398" y="2922789"/>
              <a:ext cx="2307445" cy="21050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zh-CN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мотивациялық</a:t>
              </a:r>
              <a:endParaRPr lang="ru-RU" altLang="zh-CN" b="1" dirty="0" smtClean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ru-RU" altLang="zh-CN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когнитивтік</a:t>
              </a:r>
              <a:endParaRPr lang="ru-RU" altLang="zh-CN" b="1" dirty="0" smtClean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ru-RU" altLang="zh-CN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іс-әрекеттестік</a:t>
              </a:r>
              <a:endParaRPr lang="ru-RU" altLang="zh-CN" b="1" dirty="0" smtClean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ru-RU" altLang="zh-CN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креативтік</a:t>
              </a:r>
              <a:r>
                <a:rPr lang="ru-RU" altLang="zh-CN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 </a:t>
              </a:r>
            </a:p>
            <a:p>
              <a:pPr algn="ctr">
                <a:lnSpc>
                  <a:spcPct val="150000"/>
                </a:lnSpc>
              </a:pPr>
              <a:endParaRPr lang="en-US" altLang="zh-CN" b="1" dirty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C0C292F-96DD-4E25-A49D-658C0BBF0765}"/>
              </a:ext>
            </a:extLst>
          </p:cNvPr>
          <p:cNvGrpSpPr/>
          <p:nvPr/>
        </p:nvGrpSpPr>
        <p:grpSpPr>
          <a:xfrm>
            <a:off x="4623759" y="1964543"/>
            <a:ext cx="3083194" cy="3426966"/>
            <a:chOff x="4506519" y="2155372"/>
            <a:chExt cx="3236266" cy="3296024"/>
          </a:xfrm>
        </p:grpSpPr>
        <p:sp>
          <p:nvSpPr>
            <p:cNvPr id="19" name="Shape 145">
              <a:extLst>
                <a:ext uri="{FF2B5EF4-FFF2-40B4-BE49-F238E27FC236}">
                  <a16:creationId xmlns="" xmlns:a16="http://schemas.microsoft.com/office/drawing/2014/main" id="{0DCF01B7-14D8-47A9-B7F9-60536B77ABE6}"/>
                </a:ext>
              </a:extLst>
            </p:cNvPr>
            <p:cNvSpPr/>
            <p:nvPr/>
          </p:nvSpPr>
          <p:spPr>
            <a:xfrm>
              <a:off x="4506519" y="2155372"/>
              <a:ext cx="3236266" cy="329602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OPPOSans R"/>
                <a:cs typeface="Times New Roman" pitchFamily="18" charset="0"/>
                <a:sym typeface="+mn-lt"/>
              </a:endParaRPr>
            </a:p>
          </p:txBody>
        </p:sp>
        <p:sp>
          <p:nvSpPr>
            <p:cNvPr id="26" name="Shape 159">
              <a:extLst>
                <a:ext uri="{FF2B5EF4-FFF2-40B4-BE49-F238E27FC236}">
                  <a16:creationId xmlns="" xmlns:a16="http://schemas.microsoft.com/office/drawing/2014/main" id="{55457AF7-5BEA-4B98-87E9-DC1DE4E9A5E0}"/>
                </a:ext>
              </a:extLst>
            </p:cNvPr>
            <p:cNvSpPr/>
            <p:nvPr/>
          </p:nvSpPr>
          <p:spPr>
            <a:xfrm>
              <a:off x="6355765" y="2817812"/>
              <a:ext cx="3465" cy="3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342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思源黑体 CN Bold" panose="020B0800000000000000" pitchFamily="34" charset="-122"/>
                <a:ea typeface="OPPOSans R"/>
                <a:cs typeface="OPPOSans R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D75C29E-3992-4503-8A03-BB698037C473}"/>
                </a:ext>
              </a:extLst>
            </p:cNvPr>
            <p:cNvSpPr txBox="1"/>
            <p:nvPr/>
          </p:nvSpPr>
          <p:spPr>
            <a:xfrm>
              <a:off x="5153863" y="2618015"/>
              <a:ext cx="1998884" cy="4440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2400" b="1" dirty="0" err="1" smtClean="0">
                  <a:solidFill>
                    <a:prstClr val="white"/>
                  </a:solidFill>
                  <a:latin typeface="Times New Roman" pitchFamily="18" charset="0"/>
                  <a:ea typeface="OPPOSans R"/>
                  <a:cs typeface="Times New Roman" pitchFamily="18" charset="0"/>
                  <a:sym typeface="+mn-lt"/>
                </a:rPr>
                <a:t>Деңгейлері</a:t>
              </a:r>
              <a:r>
                <a:rPr lang="ru-RU" altLang="zh-CN" sz="2400" b="1" dirty="0" smtClean="0">
                  <a:solidFill>
                    <a:prstClr val="white"/>
                  </a:solidFill>
                  <a:latin typeface="Times New Roman" pitchFamily="18" charset="0"/>
                  <a:ea typeface="OPPOSans R"/>
                  <a:cs typeface="Times New Roman" pitchFamily="18" charset="0"/>
                  <a:sym typeface="+mn-lt"/>
                </a:rPr>
                <a:t> </a:t>
              </a:r>
              <a:endParaRPr lang="zh-CN" altLang="en-US" sz="2400" b="1" dirty="0">
                <a:solidFill>
                  <a:prstClr val="white"/>
                </a:solidFill>
                <a:latin typeface="Times New Roman" pitchFamily="18" charset="0"/>
                <a:ea typeface="OPPOSans R"/>
                <a:cs typeface="Times New Roman" pitchFamily="18" charset="0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6B9622DB-F50E-4C85-B5BE-9C603C3D0E6B}"/>
                </a:ext>
              </a:extLst>
            </p:cNvPr>
            <p:cNvSpPr txBox="1"/>
            <p:nvPr/>
          </p:nvSpPr>
          <p:spPr>
            <a:xfrm>
              <a:off x="4909555" y="3171112"/>
              <a:ext cx="2512573" cy="14208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репродуктивтік</a:t>
              </a: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адаптивті</a:t>
              </a: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 </a:t>
              </a:r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шығармашылық</a:t>
              </a:r>
              <a:endParaRPr lang="en-US" altLang="zh-CN" sz="2000" b="1" dirty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1C5B475-4B72-410A-85E1-0262E8FED8F6}"/>
              </a:ext>
            </a:extLst>
          </p:cNvPr>
          <p:cNvGrpSpPr/>
          <p:nvPr/>
        </p:nvGrpSpPr>
        <p:grpSpPr>
          <a:xfrm>
            <a:off x="8229601" y="1869652"/>
            <a:ext cx="3361914" cy="3409713"/>
            <a:chOff x="7834109" y="1993008"/>
            <a:chExt cx="3236266" cy="3296024"/>
          </a:xfrm>
        </p:grpSpPr>
        <p:sp>
          <p:nvSpPr>
            <p:cNvPr id="28" name="Shape 146">
              <a:extLst>
                <a:ext uri="{FF2B5EF4-FFF2-40B4-BE49-F238E27FC236}">
                  <a16:creationId xmlns="" xmlns:a16="http://schemas.microsoft.com/office/drawing/2014/main" id="{3FD0A08E-E1EE-4937-9718-2142379DDDBE}"/>
                </a:ext>
              </a:extLst>
            </p:cNvPr>
            <p:cNvSpPr/>
            <p:nvPr/>
          </p:nvSpPr>
          <p:spPr>
            <a:xfrm>
              <a:off x="7834109" y="1993008"/>
              <a:ext cx="3236266" cy="3296024"/>
            </a:xfrm>
            <a:prstGeom prst="ellipse">
              <a:avLst/>
            </a:prstGeom>
            <a:gradFill>
              <a:gsLst>
                <a:gs pos="100000">
                  <a:srgbClr val="1C46F2"/>
                </a:gs>
                <a:gs pos="21000">
                  <a:srgbClr val="04A0F0"/>
                </a:gs>
              </a:gsLst>
              <a:lin ang="0" scaled="0"/>
            </a:gra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Bold" panose="020B0800000000000000" pitchFamily="34" charset="-122"/>
                <a:ea typeface="OPPOSans R"/>
                <a:cs typeface="OPPOSans R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E285DCCD-B427-4CFC-8306-2E8924F45C03}"/>
                </a:ext>
              </a:extLst>
            </p:cNvPr>
            <p:cNvSpPr txBox="1"/>
            <p:nvPr/>
          </p:nvSpPr>
          <p:spPr>
            <a:xfrm>
              <a:off x="8213018" y="2316451"/>
              <a:ext cx="2339467" cy="51113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2400" b="1" dirty="0" err="1" smtClean="0">
                  <a:solidFill>
                    <a:prstClr val="white"/>
                  </a:solidFill>
                  <a:latin typeface="Times New Roman" pitchFamily="18" charset="0"/>
                  <a:ea typeface="OPPOSans R"/>
                  <a:cs typeface="Times New Roman" pitchFamily="18" charset="0"/>
                  <a:sym typeface="+mn-lt"/>
                </a:rPr>
                <a:t>Кезеңдері</a:t>
              </a:r>
              <a:endParaRPr lang="zh-CN" altLang="en-US" sz="2400" b="1" dirty="0">
                <a:solidFill>
                  <a:prstClr val="white"/>
                </a:solidFill>
                <a:latin typeface="Times New Roman" pitchFamily="18" charset="0"/>
                <a:ea typeface="OPPOSans R"/>
                <a:cs typeface="Times New Roman" pitchFamily="18" charset="0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E54F79E2-6A12-44A1-929A-EB9B71C658F5}"/>
                </a:ext>
              </a:extLst>
            </p:cNvPr>
            <p:cNvSpPr txBox="1"/>
            <p:nvPr/>
          </p:nvSpPr>
          <p:spPr>
            <a:xfrm>
              <a:off x="8059649" y="2816902"/>
              <a:ext cx="2724531" cy="157682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E84C53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ақпараттандыру-мотивациялық</a:t>
              </a: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,</a:t>
              </a:r>
            </a:p>
            <a:p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жобаушылық-ізденіс</a:t>
              </a: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,</a:t>
              </a:r>
            </a:p>
            <a:p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түзетушілік</a:t>
              </a:r>
              <a:r>
                <a:rPr lang="ru-RU" altLang="zh-CN" sz="2000" b="1" dirty="0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- </a:t>
              </a:r>
              <a:r>
                <a:rPr lang="ru-RU" altLang="zh-CN" sz="2000" b="1" dirty="0" err="1" smtClean="0">
                  <a:solidFill>
                    <a:prstClr val="white"/>
                  </a:solidFill>
                  <a:latin typeface="Times New Roman" pitchFamily="18" charset="0"/>
                  <a:ea typeface="思源黑体 CN Light" panose="020B0300000000000000" pitchFamily="34" charset="-122"/>
                  <a:cs typeface="Times New Roman" pitchFamily="18" charset="0"/>
                  <a:sym typeface="+mn-lt"/>
                </a:rPr>
                <a:t>өңдеушілік</a:t>
              </a:r>
              <a:endParaRPr lang="en-US" altLang="zh-CN" sz="2000" b="1" dirty="0">
                <a:solidFill>
                  <a:prstClr val="white"/>
                </a:solidFill>
                <a:latin typeface="Times New Roman" pitchFamily="18" charset="0"/>
                <a:ea typeface="思源黑体 CN Light" panose="020B0300000000000000" pitchFamily="34" charset="-122"/>
                <a:cs typeface="Times New Roman" pitchFamily="18" charset="0"/>
                <a:sym typeface="+mn-lt"/>
              </a:endParaRPr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2192437" y="147451"/>
            <a:ext cx="90678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Инновациялық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білім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берудің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іс-әрекеті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және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индикаторы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221925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>
            <a:extLst>
              <a:ext uri="{FF2B5EF4-FFF2-40B4-BE49-F238E27FC236}">
                <a16:creationId xmlns="" xmlns:a16="http://schemas.microsoft.com/office/drawing/2014/main" id="{DD34308B-C7B0-449C-89BB-36389B5551C6}"/>
              </a:ext>
            </a:extLst>
          </p:cNvPr>
          <p:cNvSpPr txBox="1"/>
          <p:nvPr/>
        </p:nvSpPr>
        <p:spPr>
          <a:xfrm>
            <a:off x="0" y="149731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C7CEC908-EA44-4B55-9818-397FD4C32BEA}"/>
              </a:ext>
            </a:extLst>
          </p:cNvPr>
          <p:cNvSpPr/>
          <p:nvPr/>
        </p:nvSpPr>
        <p:spPr>
          <a:xfrm>
            <a:off x="1" y="0"/>
            <a:ext cx="546100" cy="473582"/>
          </a:xfrm>
          <a:custGeom>
            <a:avLst/>
            <a:gdLst>
              <a:gd name="connsiteX0" fmla="*/ 3785752 w 5222961"/>
              <a:gd name="connsiteY0" fmla="*/ 0 h 4529394"/>
              <a:gd name="connsiteX1" fmla="*/ 5207283 w 5222961"/>
              <a:gd name="connsiteY1" fmla="*/ 0 h 4529394"/>
              <a:gd name="connsiteX2" fmla="*/ 5217523 w 5222961"/>
              <a:gd name="connsiteY2" fmla="*/ 134664 h 4529394"/>
              <a:gd name="connsiteX3" fmla="*/ 5222961 w 5222961"/>
              <a:gd name="connsiteY3" fmla="*/ 349748 h 4529394"/>
              <a:gd name="connsiteX4" fmla="*/ 1043315 w 5222961"/>
              <a:gd name="connsiteY4" fmla="*/ 4529394 h 4529394"/>
              <a:gd name="connsiteX5" fmla="*/ 200971 w 5222961"/>
              <a:gd name="connsiteY5" fmla="*/ 4444479 h 4529394"/>
              <a:gd name="connsiteX6" fmla="*/ 0 w 5222961"/>
              <a:gd name="connsiteY6" fmla="*/ 4398095 h 4529394"/>
              <a:gd name="connsiteX7" fmla="*/ 0 w 5222961"/>
              <a:gd name="connsiteY7" fmla="*/ 2911568 h 4529394"/>
              <a:gd name="connsiteX8" fmla="*/ 220515 w 5222961"/>
              <a:gd name="connsiteY8" fmla="*/ 2992278 h 4529394"/>
              <a:gd name="connsiteX9" fmla="*/ 1043314 w 5222961"/>
              <a:gd name="connsiteY9" fmla="*/ 3116673 h 4529394"/>
              <a:gd name="connsiteX10" fmla="*/ 3810239 w 5222961"/>
              <a:gd name="connsiteY10" fmla="*/ 349748 h 4529394"/>
              <a:gd name="connsiteX11" fmla="*/ 3795954 w 5222961"/>
              <a:gd name="connsiteY11" fmla="*/ 66846 h 45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22961" h="4529394">
                <a:moveTo>
                  <a:pt x="3785752" y="0"/>
                </a:moveTo>
                <a:lnTo>
                  <a:pt x="5207283" y="0"/>
                </a:lnTo>
                <a:lnTo>
                  <a:pt x="5217523" y="134664"/>
                </a:lnTo>
                <a:cubicBezTo>
                  <a:pt x="5221134" y="205903"/>
                  <a:pt x="5222961" y="277612"/>
                  <a:pt x="5222961" y="349748"/>
                </a:cubicBezTo>
                <a:cubicBezTo>
                  <a:pt x="5222961" y="2658103"/>
                  <a:pt x="3351670" y="4529394"/>
                  <a:pt x="1043315" y="4529394"/>
                </a:cubicBezTo>
                <a:cubicBezTo>
                  <a:pt x="754771" y="4529394"/>
                  <a:pt x="473055" y="4500155"/>
                  <a:pt x="200971" y="4444479"/>
                </a:cubicBezTo>
                <a:lnTo>
                  <a:pt x="0" y="4398095"/>
                </a:lnTo>
                <a:lnTo>
                  <a:pt x="0" y="2911568"/>
                </a:lnTo>
                <a:lnTo>
                  <a:pt x="220515" y="2992278"/>
                </a:lnTo>
                <a:cubicBezTo>
                  <a:pt x="480437" y="3073122"/>
                  <a:pt x="756790" y="3116673"/>
                  <a:pt x="1043314" y="3116673"/>
                </a:cubicBezTo>
                <a:cubicBezTo>
                  <a:pt x="2571444" y="3116673"/>
                  <a:pt x="3810239" y="1877878"/>
                  <a:pt x="3810239" y="349748"/>
                </a:cubicBezTo>
                <a:cubicBezTo>
                  <a:pt x="3810239" y="254240"/>
                  <a:pt x="3805400" y="159862"/>
                  <a:pt x="3795954" y="66846"/>
                </a:cubicBezTo>
                <a:close/>
              </a:path>
            </a:pathLst>
          </a:custGeom>
          <a:gradFill>
            <a:gsLst>
              <a:gs pos="95000">
                <a:srgbClr val="1C46F2"/>
              </a:gs>
              <a:gs pos="4000">
                <a:srgbClr val="00B0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3041DFE1-99C8-430B-A3DB-FAFF9BEB9F82}"/>
              </a:ext>
            </a:extLst>
          </p:cNvPr>
          <p:cNvGrpSpPr/>
          <p:nvPr/>
        </p:nvGrpSpPr>
        <p:grpSpPr>
          <a:xfrm>
            <a:off x="4019429" y="1565994"/>
            <a:ext cx="4118635" cy="3941079"/>
            <a:chOff x="4303152" y="1722825"/>
            <a:chExt cx="3600942" cy="3445705"/>
          </a:xfrm>
          <a:solidFill>
            <a:srgbClr val="002060"/>
          </a:solidFill>
        </p:grpSpPr>
        <p:sp>
          <p:nvSpPr>
            <p:cNvPr id="12" name="环形箭头 15">
              <a:extLst>
                <a:ext uri="{FF2B5EF4-FFF2-40B4-BE49-F238E27FC236}">
                  <a16:creationId xmlns="" xmlns:a16="http://schemas.microsoft.com/office/drawing/2014/main" id="{FA6A008E-CA8B-480C-9674-7135C73F9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3447338 w 3827462"/>
                <a:gd name="T1" fmla="*/ 1008122 h 3827463"/>
                <a:gd name="T2" fmla="*/ 3688519 w 3827462"/>
                <a:gd name="T3" fmla="*/ 1764717 h 3827463"/>
                <a:gd name="T4" fmla="*/ 3820762 w 3827462"/>
                <a:gd name="T5" fmla="*/ 1765838 h 3827463"/>
                <a:gd name="T6" fmla="*/ 3595190 w 3827462"/>
                <a:gd name="T7" fmla="*/ 1927981 h 3827463"/>
                <a:gd name="T8" fmla="*/ 3356355 w 3827462"/>
                <a:gd name="T9" fmla="*/ 1761902 h 3827463"/>
                <a:gd name="T10" fmla="*/ 3488541 w 3827462"/>
                <a:gd name="T11" fmla="*/ 1763023 h 3827463"/>
                <a:gd name="T12" fmla="*/ 3275959 w 3827462"/>
                <a:gd name="T13" fmla="*/ 1109323 h 3827463"/>
                <a:gd name="T14" fmla="*/ 3447338 w 3827462"/>
                <a:gd name="T15" fmla="*/ 1008122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3447338" y="1008122"/>
                  </a:moveTo>
                  <a:cubicBezTo>
                    <a:pt x="3583647" y="1238955"/>
                    <a:pt x="3666090" y="1497582"/>
                    <a:pt x="3688519" y="1764717"/>
                  </a:cubicBezTo>
                  <a:lnTo>
                    <a:pt x="3820762" y="1765838"/>
                  </a:lnTo>
                  <a:lnTo>
                    <a:pt x="3595190" y="1927981"/>
                  </a:lnTo>
                  <a:lnTo>
                    <a:pt x="3356355" y="1761902"/>
                  </a:lnTo>
                  <a:lnTo>
                    <a:pt x="3488541" y="1763023"/>
                  </a:lnTo>
                  <a:cubicBezTo>
                    <a:pt x="3466449" y="1532176"/>
                    <a:pt x="3393875" y="1309009"/>
                    <a:pt x="3275959" y="1109323"/>
                  </a:cubicBezTo>
                  <a:lnTo>
                    <a:pt x="3447338" y="10081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环形箭头 17">
              <a:extLst>
                <a:ext uri="{FF2B5EF4-FFF2-40B4-BE49-F238E27FC236}">
                  <a16:creationId xmlns="" xmlns:a16="http://schemas.microsoft.com/office/drawing/2014/main" id="{70C31612-0153-47C2-9607-323739003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3325627 w 3827462"/>
                <a:gd name="T1" fmla="*/ 2999378 h 3827463"/>
                <a:gd name="T2" fmla="*/ 2603197 w 3827462"/>
                <a:gd name="T3" fmla="*/ 3555900 h 3827463"/>
                <a:gd name="T4" fmla="*/ 2642943 w 3827462"/>
                <a:gd name="T5" fmla="*/ 3682034 h 3827463"/>
                <a:gd name="T6" fmla="*/ 2419100 w 3827462"/>
                <a:gd name="T7" fmla="*/ 3517511 h 3827463"/>
                <a:gd name="T8" fmla="*/ 2503364 w 3827462"/>
                <a:gd name="T9" fmla="*/ 3239081 h 3827463"/>
                <a:gd name="T10" fmla="*/ 2543093 w 3827462"/>
                <a:gd name="T11" fmla="*/ 3365160 h 3827463"/>
                <a:gd name="T12" fmla="*/ 3167850 w 3827462"/>
                <a:gd name="T13" fmla="*/ 2878059 h 3827463"/>
                <a:gd name="T14" fmla="*/ 3325627 w 3827462"/>
                <a:gd name="T15" fmla="*/ 2999378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3325627" y="2999378"/>
                  </a:moveTo>
                  <a:cubicBezTo>
                    <a:pt x="3137195" y="3244437"/>
                    <a:pt x="2888223" y="3436231"/>
                    <a:pt x="2603197" y="3555900"/>
                  </a:cubicBezTo>
                  <a:lnTo>
                    <a:pt x="2642943" y="3682034"/>
                  </a:lnTo>
                  <a:lnTo>
                    <a:pt x="2419100" y="3517511"/>
                  </a:lnTo>
                  <a:lnTo>
                    <a:pt x="2503364" y="3239081"/>
                  </a:lnTo>
                  <a:lnTo>
                    <a:pt x="2543093" y="3365160"/>
                  </a:lnTo>
                  <a:cubicBezTo>
                    <a:pt x="2789286" y="3258407"/>
                    <a:pt x="3004279" y="3090784"/>
                    <a:pt x="3167850" y="2878059"/>
                  </a:cubicBezTo>
                  <a:lnTo>
                    <a:pt x="3325627" y="299937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环形箭头 19">
              <a:extLst>
                <a:ext uri="{FF2B5EF4-FFF2-40B4-BE49-F238E27FC236}">
                  <a16:creationId xmlns="" xmlns:a16="http://schemas.microsoft.com/office/drawing/2014/main" id="{A385E9F8-7E46-40F5-9D74-1052B4FF9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378454 w 3827462"/>
                <a:gd name="T1" fmla="*/ 3612425 h 3827463"/>
                <a:gd name="T2" fmla="*/ 607834 w 3827462"/>
                <a:gd name="T3" fmla="*/ 3124811 h 3827463"/>
                <a:gd name="T4" fmla="*/ 502996 w 3827462"/>
                <a:gd name="T5" fmla="*/ 3205424 h 3827463"/>
                <a:gd name="T6" fmla="*/ 580723 w 3827462"/>
                <a:gd name="T7" fmla="*/ 2938718 h 3827463"/>
                <a:gd name="T8" fmla="*/ 871164 w 3827462"/>
                <a:gd name="T9" fmla="*/ 2922329 h 3827463"/>
                <a:gd name="T10" fmla="*/ 766371 w 3827462"/>
                <a:gd name="T11" fmla="*/ 3002907 h 3827463"/>
                <a:gd name="T12" fmla="*/ 1438271 w 3827462"/>
                <a:gd name="T13" fmla="*/ 3422597 h 3827463"/>
                <a:gd name="T14" fmla="*/ 1378454 w 3827462"/>
                <a:gd name="T15" fmla="*/ 361242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378454" y="3612425"/>
                  </a:moveTo>
                  <a:cubicBezTo>
                    <a:pt x="1083617" y="3519519"/>
                    <a:pt x="818037" y="3351472"/>
                    <a:pt x="607834" y="3124811"/>
                  </a:cubicBezTo>
                  <a:lnTo>
                    <a:pt x="502996" y="3205424"/>
                  </a:lnTo>
                  <a:lnTo>
                    <a:pt x="580723" y="2938718"/>
                  </a:lnTo>
                  <a:lnTo>
                    <a:pt x="871164" y="2922329"/>
                  </a:lnTo>
                  <a:lnTo>
                    <a:pt x="766371" y="3002907"/>
                  </a:lnTo>
                  <a:cubicBezTo>
                    <a:pt x="951119" y="3197524"/>
                    <a:pt x="1182335" y="3341949"/>
                    <a:pt x="1438271" y="3422597"/>
                  </a:cubicBezTo>
                  <a:lnTo>
                    <a:pt x="1378454" y="36124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环形箭头 21">
              <a:extLst>
                <a:ext uri="{FF2B5EF4-FFF2-40B4-BE49-F238E27FC236}">
                  <a16:creationId xmlns="" xmlns:a16="http://schemas.microsoft.com/office/drawing/2014/main" id="{ABF20169-3BB8-4BDB-B991-CB7A65F15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32762 w 3827462"/>
                <a:gd name="T1" fmla="*/ 1928825 h 3827463"/>
                <a:gd name="T2" fmla="*/ 303229 w 3827462"/>
                <a:gd name="T3" fmla="*/ 1153231 h 3827463"/>
                <a:gd name="T4" fmla="*/ 189353 w 3827462"/>
                <a:gd name="T5" fmla="*/ 1085986 h 3827463"/>
                <a:gd name="T6" fmla="*/ 465813 w 3827462"/>
                <a:gd name="T7" fmla="*/ 1058722 h 3827463"/>
                <a:gd name="T8" fmla="*/ 589258 w 3827462"/>
                <a:gd name="T9" fmla="*/ 1322134 h 3827463"/>
                <a:gd name="T10" fmla="*/ 475432 w 3827462"/>
                <a:gd name="T11" fmla="*/ 1254918 h 3827463"/>
                <a:gd name="T12" fmla="*/ 331783 w 3827462"/>
                <a:gd name="T13" fmla="*/ 1927138 h 3827463"/>
                <a:gd name="T14" fmla="*/ 132762 w 3827462"/>
                <a:gd name="T15" fmla="*/ 192882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32762" y="1928825"/>
                  </a:moveTo>
                  <a:cubicBezTo>
                    <a:pt x="130490" y="1660759"/>
                    <a:pt x="188761" y="1395639"/>
                    <a:pt x="303229" y="1153231"/>
                  </a:cubicBezTo>
                  <a:lnTo>
                    <a:pt x="189353" y="1085986"/>
                  </a:lnTo>
                  <a:lnTo>
                    <a:pt x="465813" y="1058722"/>
                  </a:lnTo>
                  <a:lnTo>
                    <a:pt x="589258" y="1322134"/>
                  </a:lnTo>
                  <a:lnTo>
                    <a:pt x="475432" y="1254918"/>
                  </a:lnTo>
                  <a:cubicBezTo>
                    <a:pt x="378858" y="1465754"/>
                    <a:pt x="329818" y="1695244"/>
                    <a:pt x="331783" y="1927138"/>
                  </a:cubicBezTo>
                  <a:lnTo>
                    <a:pt x="132762" y="19288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环形箭头 23">
              <a:extLst>
                <a:ext uri="{FF2B5EF4-FFF2-40B4-BE49-F238E27FC236}">
                  <a16:creationId xmlns="" xmlns:a16="http://schemas.microsoft.com/office/drawing/2014/main" id="{E526C8B6-851B-4BA9-B6AF-B266B31F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616" y="1722825"/>
              <a:ext cx="3341753" cy="3341753"/>
            </a:xfrm>
            <a:custGeom>
              <a:avLst/>
              <a:gdLst>
                <a:gd name="T0" fmla="*/ 1402143 w 3827462"/>
                <a:gd name="T1" fmla="*/ 207755 h 3827463"/>
                <a:gd name="T2" fmla="*/ 2266009 w 3827462"/>
                <a:gd name="T3" fmla="*/ 167885 h 3827463"/>
                <a:gd name="T4" fmla="*/ 2303996 w 3827462"/>
                <a:gd name="T5" fmla="*/ 41210 h 3827463"/>
                <a:gd name="T6" fmla="*/ 2396735 w 3827462"/>
                <a:gd name="T7" fmla="*/ 303075 h 3827463"/>
                <a:gd name="T8" fmla="*/ 2170594 w 3827462"/>
                <a:gd name="T9" fmla="*/ 486063 h 3827463"/>
                <a:gd name="T10" fmla="*/ 2208565 w 3827462"/>
                <a:gd name="T11" fmla="*/ 359443 h 3827463"/>
                <a:gd name="T12" fmla="*/ 1459312 w 3827462"/>
                <a:gd name="T13" fmla="*/ 398396 h 3827463"/>
                <a:gd name="T14" fmla="*/ 1402143 w 3827462"/>
                <a:gd name="T15" fmla="*/ 207755 h 3827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7462" h="3827463">
                  <a:moveTo>
                    <a:pt x="1402143" y="207755"/>
                  </a:moveTo>
                  <a:cubicBezTo>
                    <a:pt x="1682450" y="123697"/>
                    <a:pt x="1979151" y="110003"/>
                    <a:pt x="2266009" y="167885"/>
                  </a:cubicBezTo>
                  <a:lnTo>
                    <a:pt x="2303996" y="41210"/>
                  </a:lnTo>
                  <a:lnTo>
                    <a:pt x="2396735" y="303075"/>
                  </a:lnTo>
                  <a:lnTo>
                    <a:pt x="2170594" y="486063"/>
                  </a:lnTo>
                  <a:lnTo>
                    <a:pt x="2208565" y="359443"/>
                  </a:lnTo>
                  <a:cubicBezTo>
                    <a:pt x="1959304" y="312161"/>
                    <a:pt x="1702327" y="325520"/>
                    <a:pt x="1459312" y="398396"/>
                  </a:cubicBezTo>
                  <a:lnTo>
                    <a:pt x="1402143" y="20775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pPr>
                <a:lnSpc>
                  <a:spcPct val="130000"/>
                </a:lnSpc>
              </a:pP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17" name="组合 35">
              <a:extLst>
                <a:ext uri="{FF2B5EF4-FFF2-40B4-BE49-F238E27FC236}">
                  <a16:creationId xmlns="" xmlns:a16="http://schemas.microsoft.com/office/drawing/2014/main" id="{2FCC8D94-4963-4590-8D64-1AA0F3D3B9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231" y="1853112"/>
              <a:ext cx="744305" cy="744306"/>
              <a:chOff x="0" y="0"/>
              <a:chExt cx="914400" cy="914400"/>
            </a:xfrm>
            <a:grpFill/>
          </p:grpSpPr>
          <p:sp>
            <p:nvSpPr>
              <p:cNvPr id="31" name="椭圆 34">
                <a:extLst>
                  <a:ext uri="{FF2B5EF4-FFF2-40B4-BE49-F238E27FC236}">
                    <a16:creationId xmlns="" xmlns:a16="http://schemas.microsoft.com/office/drawing/2014/main" id="{0AE0E730-F892-4E9A-AA75-48651431A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gradFill>
                <a:gsLst>
                  <a:gs pos="28000">
                    <a:srgbClr val="3D8AF3"/>
                  </a:gs>
                  <a:gs pos="79000">
                    <a:srgbClr val="0239D5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30000"/>
                  </a:lnSpc>
                </a:pPr>
                <a:endPara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TextBox 24">
                <a:extLst>
                  <a:ext uri="{FF2B5EF4-FFF2-40B4-BE49-F238E27FC236}">
                    <a16:creationId xmlns="" xmlns:a16="http://schemas.microsoft.com/office/drawing/2014/main" id="{69D42893-7EA9-495F-9236-705335C7FA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102" y="192390"/>
                <a:ext cx="360201" cy="49326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en-US" altLang="zh-CN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2</a:t>
                </a:r>
                <a:endParaRPr 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36">
              <a:extLst>
                <a:ext uri="{FF2B5EF4-FFF2-40B4-BE49-F238E27FC236}">
                  <a16:creationId xmlns="" xmlns:a16="http://schemas.microsoft.com/office/drawing/2014/main" id="{13B664EC-9EB1-4C3D-8EB6-6606191C88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5166" y="1853112"/>
              <a:ext cx="744306" cy="744306"/>
              <a:chOff x="0" y="0"/>
              <a:chExt cx="914400" cy="914400"/>
            </a:xfrm>
            <a:grpFill/>
          </p:grpSpPr>
          <p:sp>
            <p:nvSpPr>
              <p:cNvPr id="29" name="椭圆 37">
                <a:extLst>
                  <a:ext uri="{FF2B5EF4-FFF2-40B4-BE49-F238E27FC236}">
                    <a16:creationId xmlns="" xmlns:a16="http://schemas.microsoft.com/office/drawing/2014/main" id="{10245D8D-633C-4C60-8C1D-674C79C8C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gradFill>
                <a:gsLst>
                  <a:gs pos="28000">
                    <a:srgbClr val="3D8AF3"/>
                  </a:gs>
                  <a:gs pos="79000">
                    <a:srgbClr val="0239D5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30000"/>
                  </a:lnSpc>
                </a:pPr>
                <a:endPara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TextBox 38">
                <a:extLst>
                  <a:ext uri="{FF2B5EF4-FFF2-40B4-BE49-F238E27FC236}">
                    <a16:creationId xmlns="" xmlns:a16="http://schemas.microsoft.com/office/drawing/2014/main" id="{F72B28B2-86CA-4E0C-9922-ED0383651F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102" y="192390"/>
                <a:ext cx="360201" cy="49326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en-US" altLang="zh-CN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3</a:t>
                </a:r>
                <a:endParaRPr 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39">
              <a:extLst>
                <a:ext uri="{FF2B5EF4-FFF2-40B4-BE49-F238E27FC236}">
                  <a16:creationId xmlns="" xmlns:a16="http://schemas.microsoft.com/office/drawing/2014/main" id="{13ACF7FF-FA96-4FA2-8AF9-DAF6D8F52D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9788" y="3470627"/>
              <a:ext cx="744306" cy="744305"/>
              <a:chOff x="0" y="0"/>
              <a:chExt cx="914400" cy="914400"/>
            </a:xfrm>
            <a:grpFill/>
          </p:grpSpPr>
          <p:sp>
            <p:nvSpPr>
              <p:cNvPr id="27" name="椭圆 40">
                <a:extLst>
                  <a:ext uri="{FF2B5EF4-FFF2-40B4-BE49-F238E27FC236}">
                    <a16:creationId xmlns="" xmlns:a16="http://schemas.microsoft.com/office/drawing/2014/main" id="{F8A618CF-9D7B-4AF1-8272-EEBEFD0B0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30000"/>
                  </a:lnSpc>
                </a:pPr>
                <a:endPara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TextBox 41">
                <a:extLst>
                  <a:ext uri="{FF2B5EF4-FFF2-40B4-BE49-F238E27FC236}">
                    <a16:creationId xmlns="" xmlns:a16="http://schemas.microsoft.com/office/drawing/2014/main" id="{4A7E9985-0121-4366-91FC-A9DC82E0CA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688" y="203182"/>
                <a:ext cx="360201" cy="49326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en-US" altLang="zh-CN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4</a:t>
                </a:r>
                <a:endParaRPr 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42">
              <a:extLst>
                <a:ext uri="{FF2B5EF4-FFF2-40B4-BE49-F238E27FC236}">
                  <a16:creationId xmlns="" xmlns:a16="http://schemas.microsoft.com/office/drawing/2014/main" id="{6A9AFFF6-14C4-4214-9F9F-D76CECD4C2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152" y="3470627"/>
              <a:ext cx="744305" cy="744305"/>
              <a:chOff x="0" y="0"/>
              <a:chExt cx="914400" cy="914400"/>
            </a:xfrm>
            <a:grpFill/>
          </p:grpSpPr>
          <p:sp>
            <p:nvSpPr>
              <p:cNvPr id="25" name="椭圆 43">
                <a:extLst>
                  <a:ext uri="{FF2B5EF4-FFF2-40B4-BE49-F238E27FC236}">
                    <a16:creationId xmlns="" xmlns:a16="http://schemas.microsoft.com/office/drawing/2014/main" id="{01FA14E2-F093-4A2C-8CE5-2F51B6A85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30000"/>
                  </a:lnSpc>
                </a:pPr>
                <a:endPara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TextBox 44">
                <a:extLst>
                  <a:ext uri="{FF2B5EF4-FFF2-40B4-BE49-F238E27FC236}">
                    <a16:creationId xmlns="" xmlns:a16="http://schemas.microsoft.com/office/drawing/2014/main" id="{40FF9ACD-A81D-4755-9600-AF0857AE3D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102" y="181596"/>
                <a:ext cx="360201" cy="49326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en-US" altLang="zh-CN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1</a:t>
                </a:r>
                <a:endParaRPr 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45">
              <a:extLst>
                <a:ext uri="{FF2B5EF4-FFF2-40B4-BE49-F238E27FC236}">
                  <a16:creationId xmlns="" xmlns:a16="http://schemas.microsoft.com/office/drawing/2014/main" id="{B42C9FFB-0A35-4893-A766-03F471275D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4340" y="4424225"/>
              <a:ext cx="744306" cy="744305"/>
              <a:chOff x="0" y="0"/>
              <a:chExt cx="914400" cy="914400"/>
            </a:xfrm>
            <a:grpFill/>
          </p:grpSpPr>
          <p:sp>
            <p:nvSpPr>
              <p:cNvPr id="23" name="椭圆 46">
                <a:extLst>
                  <a:ext uri="{FF2B5EF4-FFF2-40B4-BE49-F238E27FC236}">
                    <a16:creationId xmlns="" xmlns:a16="http://schemas.microsoft.com/office/drawing/2014/main" id="{D31BAFB3-3838-4B1E-B267-AB9CD6632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914400"/>
              </a:xfrm>
              <a:prstGeom prst="ellipse">
                <a:avLst/>
              </a:prstGeom>
              <a:gradFill>
                <a:gsLst>
                  <a:gs pos="28000">
                    <a:srgbClr val="3D8AF3"/>
                  </a:gs>
                  <a:gs pos="79000">
                    <a:srgbClr val="0239D5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30000"/>
                  </a:lnSpc>
                </a:pPr>
                <a:endParaRPr lang="zh-CN" alt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TextBox 47">
                <a:extLst>
                  <a:ext uri="{FF2B5EF4-FFF2-40B4-BE49-F238E27FC236}">
                    <a16:creationId xmlns="" xmlns:a16="http://schemas.microsoft.com/office/drawing/2014/main" id="{2E96D29E-E7DD-465B-8626-756488D163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102" y="224767"/>
                <a:ext cx="360201" cy="49326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en-US" altLang="zh-CN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5</a:t>
                </a:r>
                <a:endParaRPr lang="zh-CN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2" name="形状">
              <a:extLst>
                <a:ext uri="{FF2B5EF4-FFF2-40B4-BE49-F238E27FC236}">
                  <a16:creationId xmlns="" xmlns:a16="http://schemas.microsoft.com/office/drawing/2014/main" id="{5C735AF6-286B-44E5-88E2-C1BF6192562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782773" y="3004652"/>
              <a:ext cx="779273" cy="778097"/>
            </a:xfrm>
            <a:custGeom>
              <a:avLst/>
              <a:gdLst>
                <a:gd name="connsiteX0" fmla="*/ 310830 w 607850"/>
                <a:gd name="connsiteY0" fmla="*/ 299268 h 606933"/>
                <a:gd name="connsiteX1" fmla="*/ 318107 w 607850"/>
                <a:gd name="connsiteY1" fmla="*/ 302272 h 606933"/>
                <a:gd name="connsiteX2" fmla="*/ 359243 w 607850"/>
                <a:gd name="connsiteY2" fmla="*/ 343358 h 606933"/>
                <a:gd name="connsiteX3" fmla="*/ 365355 w 607850"/>
                <a:gd name="connsiteY3" fmla="*/ 342486 h 606933"/>
                <a:gd name="connsiteX4" fmla="*/ 379519 w 607850"/>
                <a:gd name="connsiteY4" fmla="*/ 348300 h 606933"/>
                <a:gd name="connsiteX5" fmla="*/ 501084 w 607850"/>
                <a:gd name="connsiteY5" fmla="*/ 469717 h 606933"/>
                <a:gd name="connsiteX6" fmla="*/ 537175 w 607850"/>
                <a:gd name="connsiteY6" fmla="*/ 457507 h 606933"/>
                <a:gd name="connsiteX7" fmla="*/ 540474 w 607850"/>
                <a:gd name="connsiteY7" fmla="*/ 456926 h 606933"/>
                <a:gd name="connsiteX8" fmla="*/ 547750 w 607850"/>
                <a:gd name="connsiteY8" fmla="*/ 460027 h 606933"/>
                <a:gd name="connsiteX9" fmla="*/ 595677 w 607850"/>
                <a:gd name="connsiteY9" fmla="*/ 507799 h 606933"/>
                <a:gd name="connsiteX10" fmla="*/ 598394 w 607850"/>
                <a:gd name="connsiteY10" fmla="*/ 517392 h 606933"/>
                <a:gd name="connsiteX11" fmla="*/ 591603 w 607850"/>
                <a:gd name="connsiteY11" fmla="*/ 524757 h 606933"/>
                <a:gd name="connsiteX12" fmla="*/ 543093 w 607850"/>
                <a:gd name="connsiteY12" fmla="*/ 541133 h 606933"/>
                <a:gd name="connsiteX13" fmla="*/ 526697 w 607850"/>
                <a:gd name="connsiteY13" fmla="*/ 589583 h 606933"/>
                <a:gd name="connsiteX14" fmla="*/ 519324 w 607850"/>
                <a:gd name="connsiteY14" fmla="*/ 596366 h 606933"/>
                <a:gd name="connsiteX15" fmla="*/ 516995 w 607850"/>
                <a:gd name="connsiteY15" fmla="*/ 596560 h 606933"/>
                <a:gd name="connsiteX16" fmla="*/ 509719 w 607850"/>
                <a:gd name="connsiteY16" fmla="*/ 593556 h 606933"/>
                <a:gd name="connsiteX17" fmla="*/ 461888 w 607850"/>
                <a:gd name="connsiteY17" fmla="*/ 545784 h 606933"/>
                <a:gd name="connsiteX18" fmla="*/ 459366 w 607850"/>
                <a:gd name="connsiteY18" fmla="*/ 535222 h 606933"/>
                <a:gd name="connsiteX19" fmla="*/ 471784 w 607850"/>
                <a:gd name="connsiteY19" fmla="*/ 498690 h 606933"/>
                <a:gd name="connsiteX20" fmla="*/ 350317 w 607850"/>
                <a:gd name="connsiteY20" fmla="*/ 377370 h 606933"/>
                <a:gd name="connsiteX21" fmla="*/ 345175 w 607850"/>
                <a:gd name="connsiteY21" fmla="*/ 358475 h 606933"/>
                <a:gd name="connsiteX22" fmla="*/ 303554 w 607850"/>
                <a:gd name="connsiteY22" fmla="*/ 316807 h 606933"/>
                <a:gd name="connsiteX23" fmla="*/ 303554 w 607850"/>
                <a:gd name="connsiteY23" fmla="*/ 302272 h 606933"/>
                <a:gd name="connsiteX24" fmla="*/ 310830 w 607850"/>
                <a:gd name="connsiteY24" fmla="*/ 299268 h 606933"/>
                <a:gd name="connsiteX25" fmla="*/ 303924 w 607850"/>
                <a:gd name="connsiteY25" fmla="*/ 203158 h 606933"/>
                <a:gd name="connsiteX26" fmla="*/ 404339 w 607850"/>
                <a:gd name="connsiteY26" fmla="*/ 303467 h 606933"/>
                <a:gd name="connsiteX27" fmla="*/ 397936 w 607850"/>
                <a:gd name="connsiteY27" fmla="*/ 337775 h 606933"/>
                <a:gd name="connsiteX28" fmla="*/ 394055 w 607850"/>
                <a:gd name="connsiteY28" fmla="*/ 333802 h 606933"/>
                <a:gd name="connsiteX29" fmla="*/ 366890 w 607850"/>
                <a:gd name="connsiteY29" fmla="*/ 321978 h 606933"/>
                <a:gd name="connsiteX30" fmla="*/ 332642 w 607850"/>
                <a:gd name="connsiteY30" fmla="*/ 287766 h 606933"/>
                <a:gd name="connsiteX31" fmla="*/ 310813 w 607850"/>
                <a:gd name="connsiteY31" fmla="*/ 278753 h 606933"/>
                <a:gd name="connsiteX32" fmla="*/ 288984 w 607850"/>
                <a:gd name="connsiteY32" fmla="*/ 287766 h 606933"/>
                <a:gd name="connsiteX33" fmla="*/ 279864 w 607850"/>
                <a:gd name="connsiteY33" fmla="*/ 309572 h 606933"/>
                <a:gd name="connsiteX34" fmla="*/ 288984 w 607850"/>
                <a:gd name="connsiteY34" fmla="*/ 331476 h 606933"/>
                <a:gd name="connsiteX35" fmla="*/ 324104 w 607850"/>
                <a:gd name="connsiteY35" fmla="*/ 366559 h 606933"/>
                <a:gd name="connsiteX36" fmla="*/ 335747 w 607850"/>
                <a:gd name="connsiteY36" fmla="*/ 392048 h 606933"/>
                <a:gd name="connsiteX37" fmla="*/ 340501 w 607850"/>
                <a:gd name="connsiteY37" fmla="*/ 396700 h 606933"/>
                <a:gd name="connsiteX38" fmla="*/ 303924 w 607850"/>
                <a:gd name="connsiteY38" fmla="*/ 403775 h 606933"/>
                <a:gd name="connsiteX39" fmla="*/ 203510 w 607850"/>
                <a:gd name="connsiteY39" fmla="*/ 303467 h 606933"/>
                <a:gd name="connsiteX40" fmla="*/ 303924 w 607850"/>
                <a:gd name="connsiteY40" fmla="*/ 203158 h 606933"/>
                <a:gd name="connsiteX41" fmla="*/ 303926 w 607850"/>
                <a:gd name="connsiteY41" fmla="*/ 104648 h 606933"/>
                <a:gd name="connsiteX42" fmla="*/ 503061 w 607850"/>
                <a:gd name="connsiteY42" fmla="*/ 303466 h 606933"/>
                <a:gd name="connsiteX43" fmla="*/ 471230 w 607850"/>
                <a:gd name="connsiteY43" fmla="*/ 410820 h 606933"/>
                <a:gd name="connsiteX44" fmla="*/ 441341 w 607850"/>
                <a:gd name="connsiteY44" fmla="*/ 380978 h 606933"/>
                <a:gd name="connsiteX45" fmla="*/ 461817 w 607850"/>
                <a:gd name="connsiteY45" fmla="*/ 303466 h 606933"/>
                <a:gd name="connsiteX46" fmla="*/ 303926 w 607850"/>
                <a:gd name="connsiteY46" fmla="*/ 145826 h 606933"/>
                <a:gd name="connsiteX47" fmla="*/ 146034 w 607850"/>
                <a:gd name="connsiteY47" fmla="*/ 303466 h 606933"/>
                <a:gd name="connsiteX48" fmla="*/ 303926 w 607850"/>
                <a:gd name="connsiteY48" fmla="*/ 461106 h 606933"/>
                <a:gd name="connsiteX49" fmla="*/ 383405 w 607850"/>
                <a:gd name="connsiteY49" fmla="*/ 439500 h 606933"/>
                <a:gd name="connsiteX50" fmla="*/ 413295 w 607850"/>
                <a:gd name="connsiteY50" fmla="*/ 469439 h 606933"/>
                <a:gd name="connsiteX51" fmla="*/ 303926 w 607850"/>
                <a:gd name="connsiteY51" fmla="*/ 502284 h 606933"/>
                <a:gd name="connsiteX52" fmla="*/ 104790 w 607850"/>
                <a:gd name="connsiteY52" fmla="*/ 303466 h 606933"/>
                <a:gd name="connsiteX53" fmla="*/ 303926 w 607850"/>
                <a:gd name="connsiteY53" fmla="*/ 104648 h 606933"/>
                <a:gd name="connsiteX54" fmla="*/ 303925 w 607850"/>
                <a:gd name="connsiteY54" fmla="*/ 0 h 606933"/>
                <a:gd name="connsiteX55" fmla="*/ 607850 w 607850"/>
                <a:gd name="connsiteY55" fmla="*/ 303467 h 606933"/>
                <a:gd name="connsiteX56" fmla="*/ 568743 w 607850"/>
                <a:gd name="connsiteY56" fmla="*/ 451906 h 606933"/>
                <a:gd name="connsiteX57" fmla="*/ 562339 w 607850"/>
                <a:gd name="connsiteY57" fmla="*/ 445414 h 606933"/>
                <a:gd name="connsiteX58" fmla="*/ 540505 w 607850"/>
                <a:gd name="connsiteY58" fmla="*/ 436403 h 606933"/>
                <a:gd name="connsiteX59" fmla="*/ 530607 w 607850"/>
                <a:gd name="connsiteY59" fmla="*/ 438050 h 606933"/>
                <a:gd name="connsiteX60" fmla="*/ 528666 w 607850"/>
                <a:gd name="connsiteY60" fmla="*/ 438728 h 606933"/>
                <a:gd name="connsiteX61" fmla="*/ 566706 w 607850"/>
                <a:gd name="connsiteY61" fmla="*/ 303467 h 606933"/>
                <a:gd name="connsiteX62" fmla="*/ 303925 w 607850"/>
                <a:gd name="connsiteY62" fmla="*/ 41179 h 606933"/>
                <a:gd name="connsiteX63" fmla="*/ 41241 w 607850"/>
                <a:gd name="connsiteY63" fmla="*/ 303467 h 606933"/>
                <a:gd name="connsiteX64" fmla="*/ 303925 w 607850"/>
                <a:gd name="connsiteY64" fmla="*/ 565851 h 606933"/>
                <a:gd name="connsiteX65" fmla="*/ 440361 w 607850"/>
                <a:gd name="connsiteY65" fmla="*/ 527191 h 606933"/>
                <a:gd name="connsiteX66" fmla="*/ 439876 w 607850"/>
                <a:gd name="connsiteY66" fmla="*/ 528644 h 606933"/>
                <a:gd name="connsiteX67" fmla="*/ 447348 w 607850"/>
                <a:gd name="connsiteY67" fmla="*/ 560328 h 606933"/>
                <a:gd name="connsiteX68" fmla="*/ 454044 w 607850"/>
                <a:gd name="connsiteY68" fmla="*/ 567014 h 606933"/>
                <a:gd name="connsiteX69" fmla="*/ 303925 w 607850"/>
                <a:gd name="connsiteY69" fmla="*/ 606933 h 606933"/>
                <a:gd name="connsiteX70" fmla="*/ 0 w 607850"/>
                <a:gd name="connsiteY70" fmla="*/ 303467 h 606933"/>
                <a:gd name="connsiteX71" fmla="*/ 303925 w 607850"/>
                <a:gd name="connsiteY71" fmla="*/ 0 h 60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7850" h="606933">
                  <a:moveTo>
                    <a:pt x="310830" y="299268"/>
                  </a:moveTo>
                  <a:cubicBezTo>
                    <a:pt x="313450" y="299268"/>
                    <a:pt x="316069" y="300334"/>
                    <a:pt x="318107" y="302272"/>
                  </a:cubicBezTo>
                  <a:lnTo>
                    <a:pt x="359243" y="343358"/>
                  </a:lnTo>
                  <a:cubicBezTo>
                    <a:pt x="361183" y="342777"/>
                    <a:pt x="363317" y="342486"/>
                    <a:pt x="365355" y="342486"/>
                  </a:cubicBezTo>
                  <a:cubicBezTo>
                    <a:pt x="370497" y="342486"/>
                    <a:pt x="375542" y="344424"/>
                    <a:pt x="379519" y="348300"/>
                  </a:cubicBezTo>
                  <a:lnTo>
                    <a:pt x="501084" y="469717"/>
                  </a:lnTo>
                  <a:lnTo>
                    <a:pt x="537175" y="457507"/>
                  </a:lnTo>
                  <a:cubicBezTo>
                    <a:pt x="538242" y="457120"/>
                    <a:pt x="539406" y="456926"/>
                    <a:pt x="540474" y="456926"/>
                  </a:cubicBezTo>
                  <a:cubicBezTo>
                    <a:pt x="543190" y="456926"/>
                    <a:pt x="545810" y="457992"/>
                    <a:pt x="547750" y="460027"/>
                  </a:cubicBezTo>
                  <a:lnTo>
                    <a:pt x="595677" y="507799"/>
                  </a:lnTo>
                  <a:cubicBezTo>
                    <a:pt x="598103" y="510318"/>
                    <a:pt x="599170" y="513904"/>
                    <a:pt x="598394" y="517392"/>
                  </a:cubicBezTo>
                  <a:cubicBezTo>
                    <a:pt x="597521" y="520881"/>
                    <a:pt x="594998" y="523691"/>
                    <a:pt x="591603" y="524757"/>
                  </a:cubicBezTo>
                  <a:lnTo>
                    <a:pt x="543093" y="541133"/>
                  </a:lnTo>
                  <a:lnTo>
                    <a:pt x="526697" y="589583"/>
                  </a:lnTo>
                  <a:cubicBezTo>
                    <a:pt x="525630" y="592975"/>
                    <a:pt x="522816" y="595494"/>
                    <a:pt x="519324" y="596366"/>
                  </a:cubicBezTo>
                  <a:cubicBezTo>
                    <a:pt x="518547" y="596463"/>
                    <a:pt x="517771" y="596560"/>
                    <a:pt x="516995" y="596560"/>
                  </a:cubicBezTo>
                  <a:cubicBezTo>
                    <a:pt x="514279" y="596560"/>
                    <a:pt x="511659" y="595591"/>
                    <a:pt x="509719" y="593556"/>
                  </a:cubicBezTo>
                  <a:lnTo>
                    <a:pt x="461888" y="545784"/>
                  </a:lnTo>
                  <a:cubicBezTo>
                    <a:pt x="459075" y="542974"/>
                    <a:pt x="458105" y="538904"/>
                    <a:pt x="459366" y="535222"/>
                  </a:cubicBezTo>
                  <a:lnTo>
                    <a:pt x="471784" y="498690"/>
                  </a:lnTo>
                  <a:lnTo>
                    <a:pt x="350317" y="377370"/>
                  </a:lnTo>
                  <a:cubicBezTo>
                    <a:pt x="345175" y="372235"/>
                    <a:pt x="343720" y="365064"/>
                    <a:pt x="345175" y="358475"/>
                  </a:cubicBezTo>
                  <a:lnTo>
                    <a:pt x="303554" y="316807"/>
                  </a:lnTo>
                  <a:cubicBezTo>
                    <a:pt x="299479" y="312834"/>
                    <a:pt x="299479" y="306342"/>
                    <a:pt x="303554" y="302272"/>
                  </a:cubicBezTo>
                  <a:cubicBezTo>
                    <a:pt x="305591" y="300334"/>
                    <a:pt x="308211" y="299268"/>
                    <a:pt x="310830" y="299268"/>
                  </a:cubicBezTo>
                  <a:close/>
                  <a:moveTo>
                    <a:pt x="303924" y="203158"/>
                  </a:moveTo>
                  <a:cubicBezTo>
                    <a:pt x="359419" y="203158"/>
                    <a:pt x="404339" y="248030"/>
                    <a:pt x="404339" y="303467"/>
                  </a:cubicBezTo>
                  <a:cubicBezTo>
                    <a:pt x="404339" y="315581"/>
                    <a:pt x="401914" y="327017"/>
                    <a:pt x="397936" y="337775"/>
                  </a:cubicBezTo>
                  <a:lnTo>
                    <a:pt x="394055" y="333802"/>
                  </a:lnTo>
                  <a:cubicBezTo>
                    <a:pt x="386779" y="326533"/>
                    <a:pt x="377271" y="322462"/>
                    <a:pt x="366890" y="321978"/>
                  </a:cubicBezTo>
                  <a:lnTo>
                    <a:pt x="332642" y="287766"/>
                  </a:lnTo>
                  <a:cubicBezTo>
                    <a:pt x="326821" y="281951"/>
                    <a:pt x="319059" y="278753"/>
                    <a:pt x="310813" y="278753"/>
                  </a:cubicBezTo>
                  <a:cubicBezTo>
                    <a:pt x="302566" y="278753"/>
                    <a:pt x="294805" y="281951"/>
                    <a:pt x="288984" y="287766"/>
                  </a:cubicBezTo>
                  <a:cubicBezTo>
                    <a:pt x="283162" y="293581"/>
                    <a:pt x="279864" y="301335"/>
                    <a:pt x="279864" y="309572"/>
                  </a:cubicBezTo>
                  <a:cubicBezTo>
                    <a:pt x="279864" y="317810"/>
                    <a:pt x="283162" y="325564"/>
                    <a:pt x="288984" y="331476"/>
                  </a:cubicBezTo>
                  <a:lnTo>
                    <a:pt x="324104" y="366559"/>
                  </a:lnTo>
                  <a:cubicBezTo>
                    <a:pt x="324881" y="376154"/>
                    <a:pt x="328858" y="385167"/>
                    <a:pt x="335747" y="392048"/>
                  </a:cubicBezTo>
                  <a:lnTo>
                    <a:pt x="340501" y="396700"/>
                  </a:lnTo>
                  <a:cubicBezTo>
                    <a:pt x="329149" y="401158"/>
                    <a:pt x="316828" y="403775"/>
                    <a:pt x="303924" y="403775"/>
                  </a:cubicBezTo>
                  <a:cubicBezTo>
                    <a:pt x="248430" y="403775"/>
                    <a:pt x="203510" y="358903"/>
                    <a:pt x="203510" y="303467"/>
                  </a:cubicBezTo>
                  <a:cubicBezTo>
                    <a:pt x="203510" y="248030"/>
                    <a:pt x="248430" y="203158"/>
                    <a:pt x="303924" y="203158"/>
                  </a:cubicBezTo>
                  <a:close/>
                  <a:moveTo>
                    <a:pt x="303926" y="104648"/>
                  </a:moveTo>
                  <a:cubicBezTo>
                    <a:pt x="413780" y="104648"/>
                    <a:pt x="503061" y="193883"/>
                    <a:pt x="503061" y="303466"/>
                  </a:cubicBezTo>
                  <a:cubicBezTo>
                    <a:pt x="503061" y="342997"/>
                    <a:pt x="491319" y="379815"/>
                    <a:pt x="471230" y="410820"/>
                  </a:cubicBezTo>
                  <a:lnTo>
                    <a:pt x="441341" y="380978"/>
                  </a:lnTo>
                  <a:cubicBezTo>
                    <a:pt x="454345" y="358015"/>
                    <a:pt x="461817" y="331661"/>
                    <a:pt x="461817" y="303466"/>
                  </a:cubicBezTo>
                  <a:cubicBezTo>
                    <a:pt x="461817" y="216556"/>
                    <a:pt x="390974" y="145826"/>
                    <a:pt x="303926" y="145826"/>
                  </a:cubicBezTo>
                  <a:cubicBezTo>
                    <a:pt x="216876" y="145826"/>
                    <a:pt x="146034" y="216556"/>
                    <a:pt x="146034" y="303466"/>
                  </a:cubicBezTo>
                  <a:cubicBezTo>
                    <a:pt x="146034" y="390376"/>
                    <a:pt x="216876" y="461106"/>
                    <a:pt x="303926" y="461106"/>
                  </a:cubicBezTo>
                  <a:cubicBezTo>
                    <a:pt x="332942" y="461106"/>
                    <a:pt x="360017" y="453161"/>
                    <a:pt x="383405" y="439500"/>
                  </a:cubicBezTo>
                  <a:lnTo>
                    <a:pt x="413295" y="469439"/>
                  </a:lnTo>
                  <a:cubicBezTo>
                    <a:pt x="381949" y="490173"/>
                    <a:pt x="344296" y="502284"/>
                    <a:pt x="303926" y="502284"/>
                  </a:cubicBezTo>
                  <a:cubicBezTo>
                    <a:pt x="194168" y="502284"/>
                    <a:pt x="104790" y="413049"/>
                    <a:pt x="104790" y="303466"/>
                  </a:cubicBezTo>
                  <a:cubicBezTo>
                    <a:pt x="104790" y="193883"/>
                    <a:pt x="194168" y="104648"/>
                    <a:pt x="303926" y="104648"/>
                  </a:cubicBezTo>
                  <a:close/>
                  <a:moveTo>
                    <a:pt x="303925" y="0"/>
                  </a:moveTo>
                  <a:cubicBezTo>
                    <a:pt x="471511" y="0"/>
                    <a:pt x="607850" y="136133"/>
                    <a:pt x="607850" y="303467"/>
                  </a:cubicBezTo>
                  <a:cubicBezTo>
                    <a:pt x="607850" y="357339"/>
                    <a:pt x="593585" y="407917"/>
                    <a:pt x="568743" y="451906"/>
                  </a:cubicBezTo>
                  <a:lnTo>
                    <a:pt x="562339" y="445414"/>
                  </a:lnTo>
                  <a:cubicBezTo>
                    <a:pt x="556517" y="439600"/>
                    <a:pt x="548754" y="436403"/>
                    <a:pt x="540505" y="436403"/>
                  </a:cubicBezTo>
                  <a:cubicBezTo>
                    <a:pt x="537206" y="436403"/>
                    <a:pt x="533810" y="436984"/>
                    <a:pt x="530607" y="438050"/>
                  </a:cubicBezTo>
                  <a:lnTo>
                    <a:pt x="528666" y="438728"/>
                  </a:lnTo>
                  <a:cubicBezTo>
                    <a:pt x="552635" y="399196"/>
                    <a:pt x="566706" y="352979"/>
                    <a:pt x="566706" y="303467"/>
                  </a:cubicBezTo>
                  <a:cubicBezTo>
                    <a:pt x="566706" y="158806"/>
                    <a:pt x="448804" y="41179"/>
                    <a:pt x="303925" y="41179"/>
                  </a:cubicBezTo>
                  <a:cubicBezTo>
                    <a:pt x="159046" y="41179"/>
                    <a:pt x="41241" y="158806"/>
                    <a:pt x="41241" y="303467"/>
                  </a:cubicBezTo>
                  <a:cubicBezTo>
                    <a:pt x="41241" y="448127"/>
                    <a:pt x="159046" y="565851"/>
                    <a:pt x="303925" y="565851"/>
                  </a:cubicBezTo>
                  <a:cubicBezTo>
                    <a:pt x="353900" y="565851"/>
                    <a:pt x="400575" y="551511"/>
                    <a:pt x="440361" y="527191"/>
                  </a:cubicBezTo>
                  <a:lnTo>
                    <a:pt x="439876" y="528644"/>
                  </a:lnTo>
                  <a:cubicBezTo>
                    <a:pt x="436092" y="539884"/>
                    <a:pt x="438906" y="551995"/>
                    <a:pt x="447348" y="560328"/>
                  </a:cubicBezTo>
                  <a:lnTo>
                    <a:pt x="454044" y="567014"/>
                  </a:lnTo>
                  <a:cubicBezTo>
                    <a:pt x="409697" y="592302"/>
                    <a:pt x="358558" y="606933"/>
                    <a:pt x="303925" y="606933"/>
                  </a:cubicBezTo>
                  <a:cubicBezTo>
                    <a:pt x="136339" y="606933"/>
                    <a:pt x="0" y="470800"/>
                    <a:pt x="0" y="303467"/>
                  </a:cubicBezTo>
                  <a:cubicBezTo>
                    <a:pt x="0" y="136133"/>
                    <a:pt x="136339" y="0"/>
                    <a:pt x="303925" y="0"/>
                  </a:cubicBezTo>
                  <a:close/>
                </a:path>
              </a:pathLst>
            </a:custGeom>
            <a:gradFill>
              <a:gsLst>
                <a:gs pos="28000">
                  <a:srgbClr val="3D8AF3"/>
                </a:gs>
                <a:gs pos="79000">
                  <a:srgbClr val="0239D5"/>
                </a:gs>
              </a:gsLst>
              <a:lin ang="2700000" scaled="1"/>
            </a:gradFill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743674" y="3623895"/>
            <a:ext cx="29915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университеттің</a:t>
            </a:r>
            <a:r>
              <a:rPr lang="ru-RU" dirty="0" smtClean="0"/>
              <a:t> </a:t>
            </a:r>
            <a:r>
              <a:rPr lang="ru-RU" dirty="0" err="1" smtClean="0"/>
              <a:t>педагогикалық</a:t>
            </a:r>
            <a:r>
              <a:rPr lang="ru-RU" dirty="0" smtClean="0"/>
              <a:t> </a:t>
            </a:r>
            <a:r>
              <a:rPr lang="ru-RU" dirty="0" err="1" smtClean="0"/>
              <a:t>үдерісіне</a:t>
            </a:r>
            <a:r>
              <a:rPr lang="ru-RU" dirty="0" smtClean="0"/>
              <a:t> </a:t>
            </a:r>
            <a:r>
              <a:rPr lang="ru-RU" dirty="0" err="1" smtClean="0"/>
              <a:t>жаңаның</a:t>
            </a:r>
            <a:r>
              <a:rPr lang="ru-RU" dirty="0" smtClean="0"/>
              <a:t> </a:t>
            </a:r>
            <a:r>
              <a:rPr lang="ru-RU" dirty="0" err="1" smtClean="0"/>
              <a:t>корреляциясы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901795" y="1527677"/>
            <a:ext cx="3191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инновациялық</a:t>
            </a:r>
            <a:r>
              <a:rPr lang="ru-RU" dirty="0" smtClean="0"/>
              <a:t> </a:t>
            </a:r>
            <a:r>
              <a:rPr lang="ru-RU" dirty="0" err="1" smtClean="0"/>
              <a:t>әлеует</a:t>
            </a:r>
            <a:r>
              <a:rPr lang="ru-RU" dirty="0" smtClean="0"/>
              <a:t> </a:t>
            </a:r>
            <a:r>
              <a:rPr lang="ru-RU" dirty="0" err="1" smtClean="0"/>
              <a:t>негізінде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8350369" y="3623421"/>
            <a:ext cx="3355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белгілерді</a:t>
            </a:r>
            <a:r>
              <a:rPr lang="ru-RU" dirty="0" smtClean="0"/>
              <a:t> </a:t>
            </a:r>
            <a:r>
              <a:rPr lang="ru-RU" dirty="0" err="1" smtClean="0"/>
              <a:t>оның</a:t>
            </a:r>
            <a:r>
              <a:rPr lang="ru-RU" dirty="0" smtClean="0"/>
              <a:t> </a:t>
            </a:r>
            <a:r>
              <a:rPr lang="ru-RU" dirty="0" err="1" smtClean="0"/>
              <a:t>алдыңғысына</a:t>
            </a:r>
            <a:r>
              <a:rPr lang="ru-RU" dirty="0" smtClean="0"/>
              <a:t> </a:t>
            </a:r>
            <a:r>
              <a:rPr lang="ru-RU" dirty="0" err="1" smtClean="0"/>
              <a:t>қатысты</a:t>
            </a:r>
            <a:r>
              <a:rPr lang="ru-RU" dirty="0" smtClean="0"/>
              <a:t> </a:t>
            </a:r>
            <a:r>
              <a:rPr lang="ru-RU" dirty="0" err="1" smtClean="0"/>
              <a:t>топтастыру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7047782" y="5461323"/>
            <a:ext cx="4459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университетті</a:t>
            </a:r>
            <a:r>
              <a:rPr lang="ru-RU" dirty="0" smtClean="0"/>
              <a:t> </a:t>
            </a:r>
            <a:r>
              <a:rPr lang="ru-RU" dirty="0" err="1" smtClean="0"/>
              <a:t>жаңартуға</a:t>
            </a:r>
            <a:r>
              <a:rPr lang="ru-RU" dirty="0" smtClean="0"/>
              <a:t> </a:t>
            </a:r>
            <a:r>
              <a:rPr lang="ru-RU" dirty="0" err="1" smtClean="0"/>
              <a:t>арналған</a:t>
            </a:r>
            <a:r>
              <a:rPr lang="ru-RU" dirty="0" smtClean="0"/>
              <a:t> </a:t>
            </a:r>
            <a:r>
              <a:rPr lang="ru-RU" dirty="0" err="1" smtClean="0"/>
              <a:t>идеялар</a:t>
            </a:r>
            <a:r>
              <a:rPr lang="ru-RU" dirty="0" smtClean="0"/>
              <a:t> мен </a:t>
            </a:r>
            <a:r>
              <a:rPr lang="ru-RU" dirty="0" err="1" smtClean="0"/>
              <a:t>ресурстардың</a:t>
            </a:r>
            <a:r>
              <a:rPr lang="ru-RU" dirty="0" smtClean="0"/>
              <a:t> </a:t>
            </a:r>
            <a:r>
              <a:rPr lang="ru-RU" dirty="0" err="1" smtClean="0"/>
              <a:t>сапасы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49079" y="337232"/>
            <a:ext cx="10052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технологиялардың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жіктелуі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34874" y="1536305"/>
            <a:ext cx="3533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шкала (</a:t>
            </a:r>
            <a:r>
              <a:rPr lang="ru-RU" dirty="0" err="1" smtClean="0"/>
              <a:t>көлем</a:t>
            </a:r>
            <a:r>
              <a:rPr lang="ru-RU" dirty="0" smtClean="0"/>
              <a:t>) </a:t>
            </a:r>
            <a:r>
              <a:rPr lang="ru-RU" dirty="0" err="1" smtClean="0"/>
              <a:t>белгісін</a:t>
            </a:r>
            <a:r>
              <a:rPr lang="ru-RU" dirty="0" smtClean="0"/>
              <a:t> </a:t>
            </a:r>
            <a:r>
              <a:rPr lang="ru-RU" dirty="0" err="1" smtClean="0"/>
              <a:t>қолдану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273422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办公资源网：www.bangongziyuan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700</Words>
  <Application>Microsoft Office PowerPoint</Application>
  <PresentationFormat>Произвольный</PresentationFormat>
  <Paragraphs>141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办公资源网：www.bangongziyuan.com</vt:lpstr>
      <vt:lpstr>Слайд 1</vt:lpstr>
      <vt:lpstr>Білім беру инновациялық үдерістері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Танымдық қызметті, инновациялық технологияларды ұйымдастыру мен басқару түрі бойынша: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办公资源网</dc:creator>
  <dc:description>办公资源网：https://www.bangongziyuan.com/</dc:description>
  <cp:lastModifiedBy>ИБЦ</cp:lastModifiedBy>
  <cp:revision>40</cp:revision>
  <dcterms:created xsi:type="dcterms:W3CDTF">2020-05-17T07:14:06Z</dcterms:created>
  <dcterms:modified xsi:type="dcterms:W3CDTF">2020-11-25T08:14:23Z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436667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